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2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38F5A89-F554-4022-A7D2-580A0E753242}"/>
              </a:ext>
            </a:extLst>
          </p:cNvPr>
          <p:cNvGrpSpPr>
            <a:grpSpLocks noChangeAspect="1"/>
          </p:cNvGrpSpPr>
          <p:nvPr/>
        </p:nvGrpSpPr>
        <p:grpSpPr>
          <a:xfrm>
            <a:off x="863954" y="715855"/>
            <a:ext cx="718856" cy="1697851"/>
            <a:chOff x="847997" y="38174"/>
            <a:chExt cx="1198094" cy="282975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3458853-9837-4DED-BD1B-BC0D845A0A07}"/>
                </a:ext>
              </a:extLst>
            </p:cNvPr>
            <p:cNvGrpSpPr/>
            <p:nvPr/>
          </p:nvGrpSpPr>
          <p:grpSpPr>
            <a:xfrm>
              <a:off x="997864" y="330955"/>
              <a:ext cx="1048227" cy="2536969"/>
              <a:chOff x="997864" y="330955"/>
              <a:chExt cx="1048227" cy="2536969"/>
            </a:xfrm>
          </p:grpSpPr>
          <p:sp>
            <p:nvSpPr>
              <p:cNvPr id="15" name="フリーフォーム 386">
                <a:extLst>
                  <a:ext uri="{FF2B5EF4-FFF2-40B4-BE49-F238E27FC236}">
                    <a16:creationId xmlns:a16="http://schemas.microsoft.com/office/drawing/2014/main" id="{FBF24CC3-E50B-437D-9D1C-D1941A8B39BD}"/>
                  </a:ext>
                </a:extLst>
              </p:cNvPr>
              <p:cNvSpPr/>
              <p:nvPr/>
            </p:nvSpPr>
            <p:spPr>
              <a:xfrm>
                <a:off x="1106577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" name="フリーフォーム 387">
                <a:extLst>
                  <a:ext uri="{FF2B5EF4-FFF2-40B4-BE49-F238E27FC236}">
                    <a16:creationId xmlns:a16="http://schemas.microsoft.com/office/drawing/2014/main" id="{1C98D041-F783-491D-9DBA-14F3E505F396}"/>
                  </a:ext>
                </a:extLst>
              </p:cNvPr>
              <p:cNvSpPr/>
              <p:nvPr/>
            </p:nvSpPr>
            <p:spPr>
              <a:xfrm>
                <a:off x="997864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" name="フリーフォーム 388">
                <a:extLst>
                  <a:ext uri="{FF2B5EF4-FFF2-40B4-BE49-F238E27FC236}">
                    <a16:creationId xmlns:a16="http://schemas.microsoft.com/office/drawing/2014/main" id="{01C9876A-EDB4-4370-BA74-BAD1FB8C628C}"/>
                  </a:ext>
                </a:extLst>
              </p:cNvPr>
              <p:cNvSpPr/>
              <p:nvPr/>
            </p:nvSpPr>
            <p:spPr>
              <a:xfrm flipH="1">
                <a:off x="1498334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" name="フリーフォーム 392">
                <a:extLst>
                  <a:ext uri="{FF2B5EF4-FFF2-40B4-BE49-F238E27FC236}">
                    <a16:creationId xmlns:a16="http://schemas.microsoft.com/office/drawing/2014/main" id="{DBC0576B-19AF-46A4-A068-789C8A2DFD10}"/>
                  </a:ext>
                </a:extLst>
              </p:cNvPr>
              <p:cNvSpPr/>
              <p:nvPr/>
            </p:nvSpPr>
            <p:spPr>
              <a:xfrm flipH="1">
                <a:off x="1761225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" name="円/楕円 73">
                <a:extLst>
                  <a:ext uri="{FF2B5EF4-FFF2-40B4-BE49-F238E27FC236}">
                    <a16:creationId xmlns:a16="http://schemas.microsoft.com/office/drawing/2014/main" id="{2809A39B-BD46-41C3-B971-A9B64924B4BB}"/>
                  </a:ext>
                </a:extLst>
              </p:cNvPr>
              <p:cNvSpPr/>
              <p:nvPr/>
            </p:nvSpPr>
            <p:spPr>
              <a:xfrm>
                <a:off x="1248385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E67EE4E1-03DD-44A4-8643-872701AEEDC7}"/>
                  </a:ext>
                </a:extLst>
              </p:cNvPr>
              <p:cNvSpPr/>
              <p:nvPr/>
            </p:nvSpPr>
            <p:spPr>
              <a:xfrm>
                <a:off x="1412967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B7FDB1E7-1FE0-4BFB-B001-38734C637723}"/>
                  </a:ext>
                </a:extLst>
              </p:cNvPr>
              <p:cNvSpPr/>
              <p:nvPr/>
            </p:nvSpPr>
            <p:spPr>
              <a:xfrm rot="10800000">
                <a:off x="1336270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円/楕円 53">
                <a:extLst>
                  <a:ext uri="{FF2B5EF4-FFF2-40B4-BE49-F238E27FC236}">
                    <a16:creationId xmlns:a16="http://schemas.microsoft.com/office/drawing/2014/main" id="{0E461821-7EA4-4B76-81DC-2E824AB78AC5}"/>
                  </a:ext>
                </a:extLst>
              </p:cNvPr>
              <p:cNvSpPr/>
              <p:nvPr/>
            </p:nvSpPr>
            <p:spPr>
              <a:xfrm rot="20700000">
                <a:off x="1258258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円/楕円 55">
                <a:extLst>
                  <a:ext uri="{FF2B5EF4-FFF2-40B4-BE49-F238E27FC236}">
                    <a16:creationId xmlns:a16="http://schemas.microsoft.com/office/drawing/2014/main" id="{0EE95229-24F9-41B6-9D61-D0BBF3EA6718}"/>
                  </a:ext>
                </a:extLst>
              </p:cNvPr>
              <p:cNvSpPr/>
              <p:nvPr/>
            </p:nvSpPr>
            <p:spPr>
              <a:xfrm rot="900000" flipH="1">
                <a:off x="1667506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円/楕円 56">
                <a:extLst>
                  <a:ext uri="{FF2B5EF4-FFF2-40B4-BE49-F238E27FC236}">
                    <a16:creationId xmlns:a16="http://schemas.microsoft.com/office/drawing/2014/main" id="{B2AE25F9-156E-4E7E-A8D8-6C8745A33343}"/>
                  </a:ext>
                </a:extLst>
              </p:cNvPr>
              <p:cNvSpPr/>
              <p:nvPr/>
            </p:nvSpPr>
            <p:spPr>
              <a:xfrm>
                <a:off x="1296142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フリーフォーム 61">
                <a:extLst>
                  <a:ext uri="{FF2B5EF4-FFF2-40B4-BE49-F238E27FC236}">
                    <a16:creationId xmlns:a16="http://schemas.microsoft.com/office/drawing/2014/main" id="{9CBC1F54-4AC9-4EA7-B39D-B43F5B140C74}"/>
                  </a:ext>
                </a:extLst>
              </p:cNvPr>
              <p:cNvSpPr/>
              <p:nvPr/>
            </p:nvSpPr>
            <p:spPr>
              <a:xfrm rot="10800000">
                <a:off x="1336271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" name="フリーフォーム 62">
                <a:extLst>
                  <a:ext uri="{FF2B5EF4-FFF2-40B4-BE49-F238E27FC236}">
                    <a16:creationId xmlns:a16="http://schemas.microsoft.com/office/drawing/2014/main" id="{41070110-72DC-4895-BB2F-854002352161}"/>
                  </a:ext>
                </a:extLst>
              </p:cNvPr>
              <p:cNvSpPr/>
              <p:nvPr/>
            </p:nvSpPr>
            <p:spPr>
              <a:xfrm>
                <a:off x="1202811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円/楕円 63">
                <a:extLst>
                  <a:ext uri="{FF2B5EF4-FFF2-40B4-BE49-F238E27FC236}">
                    <a16:creationId xmlns:a16="http://schemas.microsoft.com/office/drawing/2014/main" id="{A552D2D4-1D3C-4DF3-996B-8533874C4FD4}"/>
                  </a:ext>
                </a:extLst>
              </p:cNvPr>
              <p:cNvSpPr/>
              <p:nvPr/>
            </p:nvSpPr>
            <p:spPr>
              <a:xfrm>
                <a:off x="1483329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円/楕円 64">
                <a:extLst>
                  <a:ext uri="{FF2B5EF4-FFF2-40B4-BE49-F238E27FC236}">
                    <a16:creationId xmlns:a16="http://schemas.microsoft.com/office/drawing/2014/main" id="{91C40525-99B8-4869-A554-FEE4C0BBF3F7}"/>
                  </a:ext>
                </a:extLst>
              </p:cNvPr>
              <p:cNvSpPr/>
              <p:nvPr/>
            </p:nvSpPr>
            <p:spPr>
              <a:xfrm>
                <a:off x="1483329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フリーフォーム 72">
                <a:extLst>
                  <a:ext uri="{FF2B5EF4-FFF2-40B4-BE49-F238E27FC236}">
                    <a16:creationId xmlns:a16="http://schemas.microsoft.com/office/drawing/2014/main" id="{8821D8E5-6E35-451F-AED5-CA1D1A25F758}"/>
                  </a:ext>
                </a:extLst>
              </p:cNvPr>
              <p:cNvSpPr/>
              <p:nvPr/>
            </p:nvSpPr>
            <p:spPr>
              <a:xfrm flipH="1">
                <a:off x="1260554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" name="弦 29">
                <a:extLst>
                  <a:ext uri="{FF2B5EF4-FFF2-40B4-BE49-F238E27FC236}">
                    <a16:creationId xmlns:a16="http://schemas.microsoft.com/office/drawing/2014/main" id="{44B70E5F-3914-474F-B001-FAE156195C48}"/>
                  </a:ext>
                </a:extLst>
              </p:cNvPr>
              <p:cNvSpPr/>
              <p:nvPr/>
            </p:nvSpPr>
            <p:spPr>
              <a:xfrm rot="5400000">
                <a:off x="1336664" y="307915"/>
                <a:ext cx="318156" cy="417350"/>
              </a:xfrm>
              <a:prstGeom prst="chord">
                <a:avLst>
                  <a:gd name="adj1" fmla="val 4328764"/>
                  <a:gd name="adj2" fmla="val 146084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弦 30">
                <a:extLst>
                  <a:ext uri="{FF2B5EF4-FFF2-40B4-BE49-F238E27FC236}">
                    <a16:creationId xmlns:a16="http://schemas.microsoft.com/office/drawing/2014/main" id="{C5BE7447-950C-4D2B-BCC3-0FBE9261EFE0}"/>
                  </a:ext>
                </a:extLst>
              </p:cNvPr>
              <p:cNvSpPr/>
              <p:nvPr/>
            </p:nvSpPr>
            <p:spPr>
              <a:xfrm rot="16200000" flipH="1">
                <a:off x="1373454" y="342738"/>
                <a:ext cx="318156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0A2B4885-94E3-4AF9-B807-5801AFE0C9E8}"/>
                  </a:ext>
                </a:extLst>
              </p:cNvPr>
              <p:cNvGrpSpPr/>
              <p:nvPr/>
            </p:nvGrpSpPr>
            <p:grpSpPr>
              <a:xfrm flipH="1">
                <a:off x="1546059" y="1100707"/>
                <a:ext cx="500032" cy="533007"/>
                <a:chOff x="1716949" y="1100707"/>
                <a:chExt cx="500032" cy="533007"/>
              </a:xfrm>
            </p:grpSpPr>
            <p:sp>
              <p:nvSpPr>
                <p:cNvPr id="33" name="フリーフォーム 250">
                  <a:extLst>
                    <a:ext uri="{FF2B5EF4-FFF2-40B4-BE49-F238E27FC236}">
                      <a16:creationId xmlns:a16="http://schemas.microsoft.com/office/drawing/2014/main" id="{6124D9E5-6A2B-4F16-A609-792AE96DEA59}"/>
                    </a:ext>
                  </a:extLst>
                </p:cNvPr>
                <p:cNvSpPr/>
                <p:nvPr/>
              </p:nvSpPr>
              <p:spPr>
                <a:xfrm rot="1762025">
                  <a:off x="2004163" y="1476517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" name="片側の 2 つの角を丸めた四角形 590">
                  <a:extLst>
                    <a:ext uri="{FF2B5EF4-FFF2-40B4-BE49-F238E27FC236}">
                      <a16:creationId xmlns:a16="http://schemas.microsoft.com/office/drawing/2014/main" id="{8F0F0F76-D7B3-44C0-B4B3-19F132E470B6}"/>
                    </a:ext>
                  </a:extLst>
                </p:cNvPr>
                <p:cNvSpPr/>
                <p:nvPr/>
              </p:nvSpPr>
              <p:spPr>
                <a:xfrm rot="2700000">
                  <a:off x="1747395" y="1070261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ysClr val="windowText" lastClr="000000">
                      <a:lumMod val="65000"/>
                      <a:lumOff val="3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AEB7FBA-F758-44E6-B5D0-066F8C13F15B}"/>
                </a:ext>
              </a:extLst>
            </p:cNvPr>
            <p:cNvSpPr/>
            <p:nvPr/>
          </p:nvSpPr>
          <p:spPr>
            <a:xfrm rot="3600000">
              <a:off x="778284" y="107887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67FE641-6FFF-489A-9D9B-F7D391BDE76B}"/>
                </a:ext>
              </a:extLst>
            </p:cNvPr>
            <p:cNvGrpSpPr/>
            <p:nvPr/>
          </p:nvGrpSpPr>
          <p:grpSpPr>
            <a:xfrm>
              <a:off x="1312603" y="502236"/>
              <a:ext cx="394089" cy="275143"/>
              <a:chOff x="1183539" y="2986396"/>
              <a:chExt cx="394089" cy="275143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33711EE-F22F-44C8-8718-C7E453A48D7C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13F22461-C712-4C3B-830D-CCFB06C4D22D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" name="楕円 7">
                  <a:extLst>
                    <a:ext uri="{FF2B5EF4-FFF2-40B4-BE49-F238E27FC236}">
                      <a16:creationId xmlns:a16="http://schemas.microsoft.com/office/drawing/2014/main" id="{3C139F0A-3E9F-46C6-9BF1-8256B047608B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FC2C9E79-CCE9-49FA-A777-D5875A785C7D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F1421F1-F74B-43B2-8EB3-301B8897C2CD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3C67EA73-8CC7-41FD-8C2E-29FE8BB8A37E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" name="二等辺三角形 9">
                  <a:extLst>
                    <a:ext uri="{FF2B5EF4-FFF2-40B4-BE49-F238E27FC236}">
                      <a16:creationId xmlns:a16="http://schemas.microsoft.com/office/drawing/2014/main" id="{98CCB3CE-DBF2-4A65-AFF1-7608CAEC2807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" name="二等辺三角形 9">
                <a:extLst>
                  <a:ext uri="{FF2B5EF4-FFF2-40B4-BE49-F238E27FC236}">
                    <a16:creationId xmlns:a16="http://schemas.microsoft.com/office/drawing/2014/main" id="{85643573-EECC-4EEE-B5EE-542F5EAB99C1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" name="台形 136">
              <a:extLst>
                <a:ext uri="{FF2B5EF4-FFF2-40B4-BE49-F238E27FC236}">
                  <a16:creationId xmlns:a16="http://schemas.microsoft.com/office/drawing/2014/main" id="{AB385327-38B6-44D7-932A-16C2CB4DA1EA}"/>
                </a:ext>
              </a:extLst>
            </p:cNvPr>
            <p:cNvSpPr/>
            <p:nvPr/>
          </p:nvSpPr>
          <p:spPr>
            <a:xfrm rot="9900000" flipH="1">
              <a:off x="1056223" y="26066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66689F0-670D-40FD-8C8E-06F18FD62941}"/>
              </a:ext>
            </a:extLst>
          </p:cNvPr>
          <p:cNvGrpSpPr>
            <a:grpSpLocks noChangeAspect="1"/>
          </p:cNvGrpSpPr>
          <p:nvPr/>
        </p:nvGrpSpPr>
        <p:grpSpPr>
          <a:xfrm>
            <a:off x="2741501" y="715855"/>
            <a:ext cx="717607" cy="1697851"/>
            <a:chOff x="2181497" y="38174"/>
            <a:chExt cx="1196011" cy="2829751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797B66B9-2DF1-4BFA-AD6C-5120AA7539CE}"/>
                </a:ext>
              </a:extLst>
            </p:cNvPr>
            <p:cNvGrpSpPr/>
            <p:nvPr/>
          </p:nvGrpSpPr>
          <p:grpSpPr>
            <a:xfrm>
              <a:off x="2350588" y="330955"/>
              <a:ext cx="1026920" cy="2536970"/>
              <a:chOff x="2350588" y="330955"/>
              <a:chExt cx="1026920" cy="2536970"/>
            </a:xfrm>
          </p:grpSpPr>
          <p:sp>
            <p:nvSpPr>
              <p:cNvPr id="48" name="フリーフォーム 424">
                <a:extLst>
                  <a:ext uri="{FF2B5EF4-FFF2-40B4-BE49-F238E27FC236}">
                    <a16:creationId xmlns:a16="http://schemas.microsoft.com/office/drawing/2014/main" id="{69885BFF-F807-4F66-A4D5-478C37F842EF}"/>
                  </a:ext>
                </a:extLst>
              </p:cNvPr>
              <p:cNvSpPr/>
              <p:nvPr/>
            </p:nvSpPr>
            <p:spPr>
              <a:xfrm flipH="1">
                <a:off x="2864768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" name="フリーフォーム 425">
                <a:extLst>
                  <a:ext uri="{FF2B5EF4-FFF2-40B4-BE49-F238E27FC236}">
                    <a16:creationId xmlns:a16="http://schemas.microsoft.com/office/drawing/2014/main" id="{DCAB5304-CFFC-4579-A0BF-3308B414B168}"/>
                  </a:ext>
                </a:extLst>
              </p:cNvPr>
              <p:cNvSpPr/>
              <p:nvPr/>
            </p:nvSpPr>
            <p:spPr>
              <a:xfrm flipH="1">
                <a:off x="3068865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" name="フリーフォーム 426">
                <a:extLst>
                  <a:ext uri="{FF2B5EF4-FFF2-40B4-BE49-F238E27FC236}">
                    <a16:creationId xmlns:a16="http://schemas.microsoft.com/office/drawing/2014/main" id="{4645F98A-8B68-4CAA-81DE-E3193D408248}"/>
                  </a:ext>
                </a:extLst>
              </p:cNvPr>
              <p:cNvSpPr/>
              <p:nvPr/>
            </p:nvSpPr>
            <p:spPr>
              <a:xfrm>
                <a:off x="2479127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219C9B78-4D2E-4586-B3DF-DD304EF3D266}"/>
                  </a:ext>
                </a:extLst>
              </p:cNvPr>
              <p:cNvSpPr/>
              <p:nvPr/>
            </p:nvSpPr>
            <p:spPr>
              <a:xfrm>
                <a:off x="2525967" y="1693471"/>
                <a:ext cx="608022" cy="547597"/>
              </a:xfrm>
              <a:prstGeom prst="trapezoid">
                <a:avLst>
                  <a:gd name="adj" fmla="val 1309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" name="フリーフォーム 428">
                <a:extLst>
                  <a:ext uri="{FF2B5EF4-FFF2-40B4-BE49-F238E27FC236}">
                    <a16:creationId xmlns:a16="http://schemas.microsoft.com/office/drawing/2014/main" id="{4E31B68A-E853-4FFB-9C4B-B3ECADE117B5}"/>
                  </a:ext>
                </a:extLst>
              </p:cNvPr>
              <p:cNvSpPr/>
              <p:nvPr/>
            </p:nvSpPr>
            <p:spPr>
              <a:xfrm>
                <a:off x="2350588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" name="円/楕円 73">
                <a:extLst>
                  <a:ext uri="{FF2B5EF4-FFF2-40B4-BE49-F238E27FC236}">
                    <a16:creationId xmlns:a16="http://schemas.microsoft.com/office/drawing/2014/main" id="{9F5BCA06-1D7D-4DEB-86D6-A2A62231BD4C}"/>
                  </a:ext>
                </a:extLst>
              </p:cNvPr>
              <p:cNvSpPr/>
              <p:nvPr/>
            </p:nvSpPr>
            <p:spPr>
              <a:xfrm>
                <a:off x="2581523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84C7B4D3-2011-4B1B-84DB-DF1BAE682B07}"/>
                  </a:ext>
                </a:extLst>
              </p:cNvPr>
              <p:cNvSpPr/>
              <p:nvPr/>
            </p:nvSpPr>
            <p:spPr>
              <a:xfrm>
                <a:off x="274610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86C5F7FA-3425-444E-8E65-7BF7B5B78B44}"/>
                  </a:ext>
                </a:extLst>
              </p:cNvPr>
              <p:cNvSpPr/>
              <p:nvPr/>
            </p:nvSpPr>
            <p:spPr>
              <a:xfrm rot="10800000">
                <a:off x="2669408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" name="円/楕円 146">
                <a:extLst>
                  <a:ext uri="{FF2B5EF4-FFF2-40B4-BE49-F238E27FC236}">
                    <a16:creationId xmlns:a16="http://schemas.microsoft.com/office/drawing/2014/main" id="{071A6BDA-ECC9-4302-9DA5-425ADE156655}"/>
                  </a:ext>
                </a:extLst>
              </p:cNvPr>
              <p:cNvSpPr/>
              <p:nvPr/>
            </p:nvSpPr>
            <p:spPr>
              <a:xfrm rot="20700000">
                <a:off x="259139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" name="円/楕円 147">
                <a:extLst>
                  <a:ext uri="{FF2B5EF4-FFF2-40B4-BE49-F238E27FC236}">
                    <a16:creationId xmlns:a16="http://schemas.microsoft.com/office/drawing/2014/main" id="{8B45BC21-C7A9-4C13-8DAF-CA0124EDD45A}"/>
                  </a:ext>
                </a:extLst>
              </p:cNvPr>
              <p:cNvSpPr/>
              <p:nvPr/>
            </p:nvSpPr>
            <p:spPr>
              <a:xfrm rot="900000" flipH="1">
                <a:off x="300064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" name="円/楕円 148">
                <a:extLst>
                  <a:ext uri="{FF2B5EF4-FFF2-40B4-BE49-F238E27FC236}">
                    <a16:creationId xmlns:a16="http://schemas.microsoft.com/office/drawing/2014/main" id="{382BC3A2-EB6C-41BB-AD37-E6EADADF4247}"/>
                  </a:ext>
                </a:extLst>
              </p:cNvPr>
              <p:cNvSpPr/>
              <p:nvPr/>
            </p:nvSpPr>
            <p:spPr>
              <a:xfrm>
                <a:off x="262928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" name="フリーフォーム 149">
                <a:extLst>
                  <a:ext uri="{FF2B5EF4-FFF2-40B4-BE49-F238E27FC236}">
                    <a16:creationId xmlns:a16="http://schemas.microsoft.com/office/drawing/2014/main" id="{B31D4973-F94C-4180-A228-C74A9A1A05B2}"/>
                  </a:ext>
                </a:extLst>
              </p:cNvPr>
              <p:cNvSpPr/>
              <p:nvPr/>
            </p:nvSpPr>
            <p:spPr>
              <a:xfrm rot="10800000">
                <a:off x="2669408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フリーフォーム 150">
                <a:extLst>
                  <a:ext uri="{FF2B5EF4-FFF2-40B4-BE49-F238E27FC236}">
                    <a16:creationId xmlns:a16="http://schemas.microsoft.com/office/drawing/2014/main" id="{C6D02DAA-0E0C-4BA1-B5DA-E1156240ECD9}"/>
                  </a:ext>
                </a:extLst>
              </p:cNvPr>
              <p:cNvSpPr/>
              <p:nvPr/>
            </p:nvSpPr>
            <p:spPr>
              <a:xfrm>
                <a:off x="253594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円/楕円 151">
                <a:extLst>
                  <a:ext uri="{FF2B5EF4-FFF2-40B4-BE49-F238E27FC236}">
                    <a16:creationId xmlns:a16="http://schemas.microsoft.com/office/drawing/2014/main" id="{01F998C9-A6F4-4656-9190-F70D1C9E44D7}"/>
                  </a:ext>
                </a:extLst>
              </p:cNvPr>
              <p:cNvSpPr/>
              <p:nvPr/>
            </p:nvSpPr>
            <p:spPr>
              <a:xfrm>
                <a:off x="2816467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" name="円/楕円 152">
                <a:extLst>
                  <a:ext uri="{FF2B5EF4-FFF2-40B4-BE49-F238E27FC236}">
                    <a16:creationId xmlns:a16="http://schemas.microsoft.com/office/drawing/2014/main" id="{E8B2DA4C-32A1-40C0-B61E-D8E370669624}"/>
                  </a:ext>
                </a:extLst>
              </p:cNvPr>
              <p:cNvSpPr/>
              <p:nvPr/>
            </p:nvSpPr>
            <p:spPr>
              <a:xfrm>
                <a:off x="2816467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" name="フリーフォーム 153">
                <a:extLst>
                  <a:ext uri="{FF2B5EF4-FFF2-40B4-BE49-F238E27FC236}">
                    <a16:creationId xmlns:a16="http://schemas.microsoft.com/office/drawing/2014/main" id="{3C37B143-0913-4CA7-931E-C4FC54DF604A}"/>
                  </a:ext>
                </a:extLst>
              </p:cNvPr>
              <p:cNvSpPr/>
              <p:nvPr/>
            </p:nvSpPr>
            <p:spPr>
              <a:xfrm flipH="1">
                <a:off x="2593692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B5386D09-BF75-41BA-81EC-BE1356AC8A0B}"/>
                  </a:ext>
                </a:extLst>
              </p:cNvPr>
              <p:cNvSpPr/>
              <p:nvPr/>
            </p:nvSpPr>
            <p:spPr>
              <a:xfrm rot="18900000" flipH="1">
                <a:off x="2913021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8E838AFB-57A5-4F5A-BAD6-B1074E5047C4}"/>
                  </a:ext>
                </a:extLst>
              </p:cNvPr>
              <p:cNvSpPr/>
              <p:nvPr/>
            </p:nvSpPr>
            <p:spPr>
              <a:xfrm rot="3600000">
                <a:off x="2689977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62ACD29E-A685-4879-9B2D-2C84CE1E7566}"/>
                  </a:ext>
                </a:extLst>
              </p:cNvPr>
              <p:cNvGrpSpPr/>
              <p:nvPr/>
            </p:nvGrpSpPr>
            <p:grpSpPr>
              <a:xfrm flipH="1">
                <a:off x="2877476" y="1100707"/>
                <a:ext cx="500032" cy="533007"/>
                <a:chOff x="2285934" y="1100707"/>
                <a:chExt cx="500032" cy="533007"/>
              </a:xfrm>
            </p:grpSpPr>
            <p:sp>
              <p:nvSpPr>
                <p:cNvPr id="67" name="フリーフォーム 262">
                  <a:extLst>
                    <a:ext uri="{FF2B5EF4-FFF2-40B4-BE49-F238E27FC236}">
                      <a16:creationId xmlns:a16="http://schemas.microsoft.com/office/drawing/2014/main" id="{3E834D1F-88ED-4001-9310-66E8C229DC91}"/>
                    </a:ext>
                  </a:extLst>
                </p:cNvPr>
                <p:cNvSpPr/>
                <p:nvPr/>
              </p:nvSpPr>
              <p:spPr>
                <a:xfrm rot="1762025">
                  <a:off x="2567433" y="1476517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" name="片側の 2 つの角を丸めた四角形 590">
                  <a:extLst>
                    <a:ext uri="{FF2B5EF4-FFF2-40B4-BE49-F238E27FC236}">
                      <a16:creationId xmlns:a16="http://schemas.microsoft.com/office/drawing/2014/main" id="{75C3BE76-C962-4085-98CA-699737496B47}"/>
                    </a:ext>
                  </a:extLst>
                </p:cNvPr>
                <p:cNvSpPr/>
                <p:nvPr/>
              </p:nvSpPr>
              <p:spPr>
                <a:xfrm rot="2700000">
                  <a:off x="2316380" y="1070261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E7E6E6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001D037-4A66-4B45-91CD-01FDBD905103}"/>
                </a:ext>
              </a:extLst>
            </p:cNvPr>
            <p:cNvSpPr/>
            <p:nvPr/>
          </p:nvSpPr>
          <p:spPr>
            <a:xfrm rot="3600000">
              <a:off x="2111784" y="107887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8D14BFF-EA95-4DE2-A52F-A43D07D783A5}"/>
                </a:ext>
              </a:extLst>
            </p:cNvPr>
            <p:cNvGrpSpPr/>
            <p:nvPr/>
          </p:nvGrpSpPr>
          <p:grpSpPr>
            <a:xfrm>
              <a:off x="2646103" y="502236"/>
              <a:ext cx="394089" cy="275143"/>
              <a:chOff x="1183539" y="2986396"/>
              <a:chExt cx="394089" cy="275143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48FFD4A1-EB70-4576-9C5D-9F9826510FFE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B595C33-FA31-4569-9FEF-EB4FE94CE716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" name="楕円 7">
                  <a:extLst>
                    <a:ext uri="{FF2B5EF4-FFF2-40B4-BE49-F238E27FC236}">
                      <a16:creationId xmlns:a16="http://schemas.microsoft.com/office/drawing/2014/main" id="{FF88A533-DC5F-4347-B790-0C446EE21388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38C8E12F-D9CF-4983-9DE8-2FB985A21B15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69991445-7EC3-49D0-97BA-6B279B11C1B6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34C71775-BE59-4F9D-925F-282805A617C3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" name="二等辺三角形 9">
                  <a:extLst>
                    <a:ext uri="{FF2B5EF4-FFF2-40B4-BE49-F238E27FC236}">
                      <a16:creationId xmlns:a16="http://schemas.microsoft.com/office/drawing/2014/main" id="{9B3BCF31-7946-4B80-869B-B75B54E7744E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1" name="二等辺三角形 9">
                <a:extLst>
                  <a:ext uri="{FF2B5EF4-FFF2-40B4-BE49-F238E27FC236}">
                    <a16:creationId xmlns:a16="http://schemas.microsoft.com/office/drawing/2014/main" id="{0804DDC1-584D-4228-8DAD-04D1637E95A6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9" name="台形 136">
              <a:extLst>
                <a:ext uri="{FF2B5EF4-FFF2-40B4-BE49-F238E27FC236}">
                  <a16:creationId xmlns:a16="http://schemas.microsoft.com/office/drawing/2014/main" id="{A2867A58-93F6-4582-A351-7DA95CA6BB8E}"/>
                </a:ext>
              </a:extLst>
            </p:cNvPr>
            <p:cNvSpPr/>
            <p:nvPr/>
          </p:nvSpPr>
          <p:spPr>
            <a:xfrm rot="9900000" flipH="1">
              <a:off x="2389723" y="26066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9A5B3A2-6D90-4AB5-A1AB-2084EC264EC6}"/>
              </a:ext>
            </a:extLst>
          </p:cNvPr>
          <p:cNvGrpSpPr>
            <a:grpSpLocks noChangeAspect="1"/>
          </p:cNvGrpSpPr>
          <p:nvPr/>
        </p:nvGrpSpPr>
        <p:grpSpPr>
          <a:xfrm>
            <a:off x="4617799" y="715855"/>
            <a:ext cx="723854" cy="1697851"/>
            <a:chOff x="3807071" y="38174"/>
            <a:chExt cx="1206423" cy="2829751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9B385C48-4AD4-45CC-8320-ECD289E66CBF}"/>
                </a:ext>
              </a:extLst>
            </p:cNvPr>
            <p:cNvGrpSpPr/>
            <p:nvPr/>
          </p:nvGrpSpPr>
          <p:grpSpPr>
            <a:xfrm>
              <a:off x="3982998" y="362081"/>
              <a:ext cx="1030496" cy="2505844"/>
              <a:chOff x="3982998" y="362081"/>
              <a:chExt cx="1030496" cy="2505844"/>
            </a:xfrm>
          </p:grpSpPr>
          <p:sp>
            <p:nvSpPr>
              <p:cNvPr id="82" name="フリーフォーム 417">
                <a:extLst>
                  <a:ext uri="{FF2B5EF4-FFF2-40B4-BE49-F238E27FC236}">
                    <a16:creationId xmlns:a16="http://schemas.microsoft.com/office/drawing/2014/main" id="{4B64D351-555D-4AF6-9A70-D166581D25DA}"/>
                  </a:ext>
                </a:extLst>
              </p:cNvPr>
              <p:cNvSpPr/>
              <p:nvPr/>
            </p:nvSpPr>
            <p:spPr>
              <a:xfrm flipH="1">
                <a:off x="4497178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フリーフォーム 418">
                <a:extLst>
                  <a:ext uri="{FF2B5EF4-FFF2-40B4-BE49-F238E27FC236}">
                    <a16:creationId xmlns:a16="http://schemas.microsoft.com/office/drawing/2014/main" id="{6CAC01FF-4B07-494D-B17A-CD8E8598B2BF}"/>
                  </a:ext>
                </a:extLst>
              </p:cNvPr>
              <p:cNvSpPr/>
              <p:nvPr/>
            </p:nvSpPr>
            <p:spPr>
              <a:xfrm flipH="1">
                <a:off x="4701275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" name="片側の 2 つの角を丸めた四角形 381">
                <a:extLst>
                  <a:ext uri="{FF2B5EF4-FFF2-40B4-BE49-F238E27FC236}">
                    <a16:creationId xmlns:a16="http://schemas.microsoft.com/office/drawing/2014/main" id="{AC55701E-99E7-4329-8BB9-29FBCD919104}"/>
                  </a:ext>
                </a:extLst>
              </p:cNvPr>
              <p:cNvSpPr/>
              <p:nvPr/>
            </p:nvSpPr>
            <p:spPr>
              <a:xfrm>
                <a:off x="4227445" y="362081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" name="フリーフォーム 181">
                <a:extLst>
                  <a:ext uri="{FF2B5EF4-FFF2-40B4-BE49-F238E27FC236}">
                    <a16:creationId xmlns:a16="http://schemas.microsoft.com/office/drawing/2014/main" id="{34EBB9E4-3669-496F-8A4D-4D227AA4B88A}"/>
                  </a:ext>
                </a:extLst>
              </p:cNvPr>
              <p:cNvSpPr/>
              <p:nvPr/>
            </p:nvSpPr>
            <p:spPr>
              <a:xfrm>
                <a:off x="4111537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CCF357DD-24BF-4ADE-9D3E-A9CEB0E5420F}"/>
                  </a:ext>
                </a:extLst>
              </p:cNvPr>
              <p:cNvSpPr/>
              <p:nvPr/>
            </p:nvSpPr>
            <p:spPr>
              <a:xfrm>
                <a:off x="4158377" y="1560911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" name="フリーフォーム 216">
                <a:extLst>
                  <a:ext uri="{FF2B5EF4-FFF2-40B4-BE49-F238E27FC236}">
                    <a16:creationId xmlns:a16="http://schemas.microsoft.com/office/drawing/2014/main" id="{BDF575BE-62A0-469E-BDE5-B31FAC9C212A}"/>
                  </a:ext>
                </a:extLst>
              </p:cNvPr>
              <p:cNvSpPr/>
              <p:nvPr/>
            </p:nvSpPr>
            <p:spPr>
              <a:xfrm>
                <a:off x="4276302" y="805869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" name="フリーフォーム 214">
                <a:extLst>
                  <a:ext uri="{FF2B5EF4-FFF2-40B4-BE49-F238E27FC236}">
                    <a16:creationId xmlns:a16="http://schemas.microsoft.com/office/drawing/2014/main" id="{0EABBF17-4078-4FEF-B6A5-E0A3F17DF437}"/>
                  </a:ext>
                </a:extLst>
              </p:cNvPr>
              <p:cNvSpPr/>
              <p:nvPr/>
            </p:nvSpPr>
            <p:spPr>
              <a:xfrm rot="10800000">
                <a:off x="4268480" y="964869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C88E670F-033B-4355-B169-CF372D4A4D2F}"/>
                  </a:ext>
                </a:extLst>
              </p:cNvPr>
              <p:cNvSpPr/>
              <p:nvPr/>
            </p:nvSpPr>
            <p:spPr>
              <a:xfrm>
                <a:off x="4318725" y="1538933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" name="角丸四角形 210">
                <a:extLst>
                  <a:ext uri="{FF2B5EF4-FFF2-40B4-BE49-F238E27FC236}">
                    <a16:creationId xmlns:a16="http://schemas.microsoft.com/office/drawing/2014/main" id="{39441B8C-8CA6-4750-B8F6-BB4E3388EA71}"/>
                  </a:ext>
                </a:extLst>
              </p:cNvPr>
              <p:cNvSpPr/>
              <p:nvPr/>
            </p:nvSpPr>
            <p:spPr>
              <a:xfrm>
                <a:off x="4409952" y="1535880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" name="円/楕円 183">
                <a:extLst>
                  <a:ext uri="{FF2B5EF4-FFF2-40B4-BE49-F238E27FC236}">
                    <a16:creationId xmlns:a16="http://schemas.microsoft.com/office/drawing/2014/main" id="{F0CB3B34-5621-411F-973B-4D18271F9B1B}"/>
                  </a:ext>
                </a:extLst>
              </p:cNvPr>
              <p:cNvSpPr/>
              <p:nvPr/>
            </p:nvSpPr>
            <p:spPr>
              <a:xfrm rot="20700000">
                <a:off x="4220369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" name="円/楕円 184">
                <a:extLst>
                  <a:ext uri="{FF2B5EF4-FFF2-40B4-BE49-F238E27FC236}">
                    <a16:creationId xmlns:a16="http://schemas.microsoft.com/office/drawing/2014/main" id="{C0C184BD-E36D-45C1-B77C-FDC94DFE5AB1}"/>
                  </a:ext>
                </a:extLst>
              </p:cNvPr>
              <p:cNvSpPr/>
              <p:nvPr/>
            </p:nvSpPr>
            <p:spPr>
              <a:xfrm rot="900000" flipH="1">
                <a:off x="4629617" y="634609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" name="円/楕円 185">
                <a:extLst>
                  <a:ext uri="{FF2B5EF4-FFF2-40B4-BE49-F238E27FC236}">
                    <a16:creationId xmlns:a16="http://schemas.microsoft.com/office/drawing/2014/main" id="{B5EADED7-DCBC-4637-B3F0-39DD9D845608}"/>
                  </a:ext>
                </a:extLst>
              </p:cNvPr>
              <p:cNvSpPr/>
              <p:nvPr/>
            </p:nvSpPr>
            <p:spPr>
              <a:xfrm>
                <a:off x="4258253" y="399999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" name="フリーフォーム 193">
                <a:extLst>
                  <a:ext uri="{FF2B5EF4-FFF2-40B4-BE49-F238E27FC236}">
                    <a16:creationId xmlns:a16="http://schemas.microsoft.com/office/drawing/2014/main" id="{20C609F0-04BC-4C7D-B412-E0BD325593A3}"/>
                  </a:ext>
                </a:extLst>
              </p:cNvPr>
              <p:cNvSpPr/>
              <p:nvPr/>
            </p:nvSpPr>
            <p:spPr>
              <a:xfrm>
                <a:off x="3982998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" name="フリーフォーム 201">
                <a:extLst>
                  <a:ext uri="{FF2B5EF4-FFF2-40B4-BE49-F238E27FC236}">
                    <a16:creationId xmlns:a16="http://schemas.microsoft.com/office/drawing/2014/main" id="{C7873CD7-A7E6-4EF1-B17D-40BE15BFC9DF}"/>
                  </a:ext>
                </a:extLst>
              </p:cNvPr>
              <p:cNvSpPr/>
              <p:nvPr/>
            </p:nvSpPr>
            <p:spPr>
              <a:xfrm>
                <a:off x="4164923" y="945462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" name="フリーフォーム 202">
                <a:extLst>
                  <a:ext uri="{FF2B5EF4-FFF2-40B4-BE49-F238E27FC236}">
                    <a16:creationId xmlns:a16="http://schemas.microsoft.com/office/drawing/2014/main" id="{40E2FF87-C975-4443-AC1B-B7D061E98AE0}"/>
                  </a:ext>
                </a:extLst>
              </p:cNvPr>
              <p:cNvSpPr/>
              <p:nvPr/>
            </p:nvSpPr>
            <p:spPr>
              <a:xfrm>
                <a:off x="4248544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" name="片側の 2 つの角を丸めた四角形 203">
                <a:extLst>
                  <a:ext uri="{FF2B5EF4-FFF2-40B4-BE49-F238E27FC236}">
                    <a16:creationId xmlns:a16="http://schemas.microsoft.com/office/drawing/2014/main" id="{162D68F9-74B4-49B1-BD8F-1835F2C53AD1}"/>
                  </a:ext>
                </a:extLst>
              </p:cNvPr>
              <p:cNvSpPr/>
              <p:nvPr/>
            </p:nvSpPr>
            <p:spPr>
              <a:xfrm rot="11700000">
                <a:off x="4191260" y="1569172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" name="フリーフォーム 206">
                <a:extLst>
                  <a:ext uri="{FF2B5EF4-FFF2-40B4-BE49-F238E27FC236}">
                    <a16:creationId xmlns:a16="http://schemas.microsoft.com/office/drawing/2014/main" id="{7B8138A0-D7DD-4AA0-8668-4D1C45D68A93}"/>
                  </a:ext>
                </a:extLst>
              </p:cNvPr>
              <p:cNvSpPr/>
              <p:nvPr/>
            </p:nvSpPr>
            <p:spPr>
              <a:xfrm flipH="1">
                <a:off x="4569573" y="945462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" name="フリーフォーム 207">
                <a:extLst>
                  <a:ext uri="{FF2B5EF4-FFF2-40B4-BE49-F238E27FC236}">
                    <a16:creationId xmlns:a16="http://schemas.microsoft.com/office/drawing/2014/main" id="{04CB9D8B-3003-4DCF-AA24-08A4D4A7A5BB}"/>
                  </a:ext>
                </a:extLst>
              </p:cNvPr>
              <p:cNvSpPr/>
              <p:nvPr/>
            </p:nvSpPr>
            <p:spPr>
              <a:xfrm flipH="1">
                <a:off x="4575802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" name="片側の 2 つの角を丸めた四角形 208">
                <a:extLst>
                  <a:ext uri="{FF2B5EF4-FFF2-40B4-BE49-F238E27FC236}">
                    <a16:creationId xmlns:a16="http://schemas.microsoft.com/office/drawing/2014/main" id="{021CDE46-86E7-41F3-93CC-BEF562416C75}"/>
                  </a:ext>
                </a:extLst>
              </p:cNvPr>
              <p:cNvSpPr/>
              <p:nvPr/>
            </p:nvSpPr>
            <p:spPr>
              <a:xfrm rot="9900000" flipH="1">
                <a:off x="4663323" y="1569172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" name="フリーフォーム 389">
                <a:extLst>
                  <a:ext uri="{FF2B5EF4-FFF2-40B4-BE49-F238E27FC236}">
                    <a16:creationId xmlns:a16="http://schemas.microsoft.com/office/drawing/2014/main" id="{11C0B006-383F-44E5-9891-4DE41F649E52}"/>
                  </a:ext>
                </a:extLst>
              </p:cNvPr>
              <p:cNvSpPr/>
              <p:nvPr/>
            </p:nvSpPr>
            <p:spPr>
              <a:xfrm rot="5400000">
                <a:off x="4365356" y="270799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F3845B7-C5C7-4021-AD5E-7667E6EA1CCB}"/>
                  </a:ext>
                </a:extLst>
              </p:cNvPr>
              <p:cNvGrpSpPr/>
              <p:nvPr/>
            </p:nvGrpSpPr>
            <p:grpSpPr>
              <a:xfrm flipH="1">
                <a:off x="4513462" y="1100708"/>
                <a:ext cx="500032" cy="533007"/>
                <a:chOff x="3916484" y="1100708"/>
                <a:chExt cx="500032" cy="533007"/>
              </a:xfrm>
            </p:grpSpPr>
            <p:sp>
              <p:nvSpPr>
                <p:cNvPr id="103" name="フリーフォーム 266">
                  <a:extLst>
                    <a:ext uri="{FF2B5EF4-FFF2-40B4-BE49-F238E27FC236}">
                      <a16:creationId xmlns:a16="http://schemas.microsoft.com/office/drawing/2014/main" id="{5353FFA1-4C38-41DD-98AE-F54064B7A329}"/>
                    </a:ext>
                  </a:extLst>
                </p:cNvPr>
                <p:cNvSpPr/>
                <p:nvPr/>
              </p:nvSpPr>
              <p:spPr>
                <a:xfrm rot="1762025">
                  <a:off x="4197983" y="1476518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" name="片側の 2 つの角を丸めた四角形 590">
                  <a:extLst>
                    <a:ext uri="{FF2B5EF4-FFF2-40B4-BE49-F238E27FC236}">
                      <a16:creationId xmlns:a16="http://schemas.microsoft.com/office/drawing/2014/main" id="{C9AD05FF-CBB9-436E-8A19-AD19D7614A60}"/>
                    </a:ext>
                  </a:extLst>
                </p:cNvPr>
                <p:cNvSpPr/>
                <p:nvPr/>
              </p:nvSpPr>
              <p:spPr>
                <a:xfrm rot="2700000">
                  <a:off x="3946930" y="1070262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05E0A049-6FBA-4FF8-A35A-46A4EF152AB5}"/>
                </a:ext>
              </a:extLst>
            </p:cNvPr>
            <p:cNvSpPr/>
            <p:nvPr/>
          </p:nvSpPr>
          <p:spPr>
            <a:xfrm rot="3600000">
              <a:off x="3737358" y="107887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BF9BD085-B4DF-43B4-851B-8B5AEE9424EC}"/>
                </a:ext>
              </a:extLst>
            </p:cNvPr>
            <p:cNvGrpSpPr/>
            <p:nvPr/>
          </p:nvGrpSpPr>
          <p:grpSpPr>
            <a:xfrm>
              <a:off x="4271677" y="502236"/>
              <a:ext cx="394089" cy="275143"/>
              <a:chOff x="1183539" y="2986396"/>
              <a:chExt cx="394089" cy="275143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5391A103-D8C6-4065-8686-F5298E218BD3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DE706FDA-3314-405C-8798-116017541D53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" name="楕円 7">
                  <a:extLst>
                    <a:ext uri="{FF2B5EF4-FFF2-40B4-BE49-F238E27FC236}">
                      <a16:creationId xmlns:a16="http://schemas.microsoft.com/office/drawing/2014/main" id="{AA40DEDF-BCD3-4F52-96F6-8F9A494E2E24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1ECDBFEC-49D4-4269-9615-249464C8C0E8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7EA731F-DDEC-4ACB-B6C3-08A3907F4376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BF8BFDB0-6E24-49C0-9C92-5CC8C87E233D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二等辺三角形 9">
                  <a:extLst>
                    <a:ext uri="{FF2B5EF4-FFF2-40B4-BE49-F238E27FC236}">
                      <a16:creationId xmlns:a16="http://schemas.microsoft.com/office/drawing/2014/main" id="{56581E84-12E9-4569-97B7-542EF6C521D4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5" name="二等辺三角形 9">
                <a:extLst>
                  <a:ext uri="{FF2B5EF4-FFF2-40B4-BE49-F238E27FC236}">
                    <a16:creationId xmlns:a16="http://schemas.microsoft.com/office/drawing/2014/main" id="{12E3EA00-5D0D-4633-A621-7F88CEF9549E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3" name="台形 136">
              <a:extLst>
                <a:ext uri="{FF2B5EF4-FFF2-40B4-BE49-F238E27FC236}">
                  <a16:creationId xmlns:a16="http://schemas.microsoft.com/office/drawing/2014/main" id="{4D29717A-F264-401A-A68A-7368196CA78C}"/>
                </a:ext>
              </a:extLst>
            </p:cNvPr>
            <p:cNvSpPr/>
            <p:nvPr/>
          </p:nvSpPr>
          <p:spPr>
            <a:xfrm rot="9900000" flipH="1">
              <a:off x="4015297" y="26066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DFA66161-9B5A-4977-8688-6DD8172010B7}"/>
              </a:ext>
            </a:extLst>
          </p:cNvPr>
          <p:cNvGrpSpPr>
            <a:grpSpLocks noChangeAspect="1"/>
          </p:cNvGrpSpPr>
          <p:nvPr/>
        </p:nvGrpSpPr>
        <p:grpSpPr>
          <a:xfrm>
            <a:off x="6500344" y="715854"/>
            <a:ext cx="718679" cy="1697851"/>
            <a:chOff x="5240662" y="38173"/>
            <a:chExt cx="1197798" cy="2829751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458ECC24-DABE-4C0F-9F6D-52665C08607F}"/>
                </a:ext>
              </a:extLst>
            </p:cNvPr>
            <p:cNvGrpSpPr/>
            <p:nvPr/>
          </p:nvGrpSpPr>
          <p:grpSpPr>
            <a:xfrm>
              <a:off x="5383875" y="284576"/>
              <a:ext cx="1054585" cy="2583348"/>
              <a:chOff x="5383875" y="284576"/>
              <a:chExt cx="1054585" cy="2583348"/>
            </a:xfrm>
          </p:grpSpPr>
          <p:sp>
            <p:nvSpPr>
              <p:cNvPr id="118" name="フリーフォーム 393">
                <a:extLst>
                  <a:ext uri="{FF2B5EF4-FFF2-40B4-BE49-F238E27FC236}">
                    <a16:creationId xmlns:a16="http://schemas.microsoft.com/office/drawing/2014/main" id="{A937A74B-A1D8-41A8-BBB8-0FA5B7BCFEFD}"/>
                  </a:ext>
                </a:extLst>
              </p:cNvPr>
              <p:cNvSpPr/>
              <p:nvPr/>
            </p:nvSpPr>
            <p:spPr>
              <a:xfrm>
                <a:off x="5492588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" name="フリーフォーム 394">
                <a:extLst>
                  <a:ext uri="{FF2B5EF4-FFF2-40B4-BE49-F238E27FC236}">
                    <a16:creationId xmlns:a16="http://schemas.microsoft.com/office/drawing/2014/main" id="{1EDBC48E-16AF-46E0-9A77-E47DFAD684AE}"/>
                  </a:ext>
                </a:extLst>
              </p:cNvPr>
              <p:cNvSpPr/>
              <p:nvPr/>
            </p:nvSpPr>
            <p:spPr>
              <a:xfrm>
                <a:off x="5383875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" name="フリーフォーム 395">
                <a:extLst>
                  <a:ext uri="{FF2B5EF4-FFF2-40B4-BE49-F238E27FC236}">
                    <a16:creationId xmlns:a16="http://schemas.microsoft.com/office/drawing/2014/main" id="{F0979188-B4EE-4B38-BF3A-BF396CE9B361}"/>
                  </a:ext>
                </a:extLst>
              </p:cNvPr>
              <p:cNvSpPr/>
              <p:nvPr/>
            </p:nvSpPr>
            <p:spPr>
              <a:xfrm flipH="1">
                <a:off x="5884345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" name="フリーフォーム 402">
                <a:extLst>
                  <a:ext uri="{FF2B5EF4-FFF2-40B4-BE49-F238E27FC236}">
                    <a16:creationId xmlns:a16="http://schemas.microsoft.com/office/drawing/2014/main" id="{D99A826B-D177-4403-99C9-4EE178B492B8}"/>
                  </a:ext>
                </a:extLst>
              </p:cNvPr>
              <p:cNvSpPr/>
              <p:nvPr/>
            </p:nvSpPr>
            <p:spPr>
              <a:xfrm flipH="1">
                <a:off x="6147236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DBD9B234-8858-4141-AC2B-17F5516451BB}"/>
                  </a:ext>
                </a:extLst>
              </p:cNvPr>
              <p:cNvGrpSpPr/>
              <p:nvPr/>
            </p:nvGrpSpPr>
            <p:grpSpPr>
              <a:xfrm>
                <a:off x="5596485" y="284576"/>
                <a:ext cx="593730" cy="1586398"/>
                <a:chOff x="5596485" y="284576"/>
                <a:chExt cx="593730" cy="1586398"/>
              </a:xfrm>
            </p:grpSpPr>
            <p:sp>
              <p:nvSpPr>
                <p:cNvPr id="126" name="フリーフォーム 376">
                  <a:extLst>
                    <a:ext uri="{FF2B5EF4-FFF2-40B4-BE49-F238E27FC236}">
                      <a16:creationId xmlns:a16="http://schemas.microsoft.com/office/drawing/2014/main" id="{4FF07B7B-9695-45C7-9EE9-1A1F9FDA5C75}"/>
                    </a:ext>
                  </a:extLst>
                </p:cNvPr>
                <p:cNvSpPr/>
                <p:nvPr/>
              </p:nvSpPr>
              <p:spPr>
                <a:xfrm>
                  <a:off x="5650368" y="344461"/>
                  <a:ext cx="489192" cy="541278"/>
                </a:xfrm>
                <a:custGeom>
                  <a:avLst/>
                  <a:gdLst>
                    <a:gd name="connsiteX0" fmla="*/ 214265 w 489192"/>
                    <a:gd name="connsiteY0" fmla="*/ 0 h 541278"/>
                    <a:gd name="connsiteX1" fmla="*/ 244596 w 489192"/>
                    <a:gd name="connsiteY1" fmla="*/ 3862 h 541278"/>
                    <a:gd name="connsiteX2" fmla="*/ 274927 w 489192"/>
                    <a:gd name="connsiteY2" fmla="*/ 0 h 541278"/>
                    <a:gd name="connsiteX3" fmla="*/ 489192 w 489192"/>
                    <a:gd name="connsiteY3" fmla="*/ 270639 h 541278"/>
                    <a:gd name="connsiteX4" fmla="*/ 274927 w 489192"/>
                    <a:gd name="connsiteY4" fmla="*/ 541278 h 541278"/>
                    <a:gd name="connsiteX5" fmla="*/ 244596 w 489192"/>
                    <a:gd name="connsiteY5" fmla="*/ 537416 h 541278"/>
                    <a:gd name="connsiteX6" fmla="*/ 214265 w 489192"/>
                    <a:gd name="connsiteY6" fmla="*/ 541278 h 541278"/>
                    <a:gd name="connsiteX7" fmla="*/ 0 w 489192"/>
                    <a:gd name="connsiteY7" fmla="*/ 270639 h 541278"/>
                    <a:gd name="connsiteX8" fmla="*/ 214265 w 489192"/>
                    <a:gd name="connsiteY8" fmla="*/ 0 h 54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192" h="541278">
                      <a:moveTo>
                        <a:pt x="214265" y="0"/>
                      </a:moveTo>
                      <a:lnTo>
                        <a:pt x="244596" y="3862"/>
                      </a:lnTo>
                      <a:lnTo>
                        <a:pt x="274927" y="0"/>
                      </a:lnTo>
                      <a:cubicBezTo>
                        <a:pt x="393262" y="0"/>
                        <a:pt x="489192" y="121169"/>
                        <a:pt x="489192" y="270639"/>
                      </a:cubicBezTo>
                      <a:cubicBezTo>
                        <a:pt x="489192" y="420109"/>
                        <a:pt x="393262" y="541278"/>
                        <a:pt x="274927" y="541278"/>
                      </a:cubicBezTo>
                      <a:lnTo>
                        <a:pt x="244596" y="537416"/>
                      </a:lnTo>
                      <a:lnTo>
                        <a:pt x="214265" y="541278"/>
                      </a:lnTo>
                      <a:cubicBezTo>
                        <a:pt x="95930" y="541278"/>
                        <a:pt x="0" y="420109"/>
                        <a:pt x="0" y="270639"/>
                      </a:cubicBezTo>
                      <a:cubicBezTo>
                        <a:pt x="0" y="121169"/>
                        <a:pt x="95930" y="0"/>
                        <a:pt x="21426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DEC277FD-D4EB-465C-873E-1161537A8D7B}"/>
                    </a:ext>
                  </a:extLst>
                </p:cNvPr>
                <p:cNvSpPr/>
                <p:nvPr/>
              </p:nvSpPr>
              <p:spPr>
                <a:xfrm>
                  <a:off x="5806641" y="805869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" name="台形 127">
                  <a:extLst>
                    <a:ext uri="{FF2B5EF4-FFF2-40B4-BE49-F238E27FC236}">
                      <a16:creationId xmlns:a16="http://schemas.microsoft.com/office/drawing/2014/main" id="{BDBF7EA7-0D71-4CD1-96FD-A383D9409F64}"/>
                    </a:ext>
                  </a:extLst>
                </p:cNvPr>
                <p:cNvSpPr/>
                <p:nvPr/>
              </p:nvSpPr>
              <p:spPr>
                <a:xfrm rot="10800000">
                  <a:off x="5713936" y="946034"/>
                  <a:ext cx="364962" cy="503269"/>
                </a:xfrm>
                <a:prstGeom prst="trapezoid">
                  <a:avLst>
                    <a:gd name="adj" fmla="val 37044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" name="円/楕円 224">
                  <a:extLst>
                    <a:ext uri="{FF2B5EF4-FFF2-40B4-BE49-F238E27FC236}">
                      <a16:creationId xmlns:a16="http://schemas.microsoft.com/office/drawing/2014/main" id="{84C1AD83-6526-4222-8EFE-89C9967EE837}"/>
                    </a:ext>
                  </a:extLst>
                </p:cNvPr>
                <p:cNvSpPr/>
                <p:nvPr/>
              </p:nvSpPr>
              <p:spPr>
                <a:xfrm rot="20700000">
                  <a:off x="5651932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" name="円/楕円 225">
                  <a:extLst>
                    <a:ext uri="{FF2B5EF4-FFF2-40B4-BE49-F238E27FC236}">
                      <a16:creationId xmlns:a16="http://schemas.microsoft.com/office/drawing/2014/main" id="{14866731-E2BD-4997-ABB7-51DD48DF7938}"/>
                    </a:ext>
                  </a:extLst>
                </p:cNvPr>
                <p:cNvSpPr/>
                <p:nvPr/>
              </p:nvSpPr>
              <p:spPr>
                <a:xfrm rot="900000" flipH="1">
                  <a:off x="6061180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" name="円/楕円 226">
                  <a:extLst>
                    <a:ext uri="{FF2B5EF4-FFF2-40B4-BE49-F238E27FC236}">
                      <a16:creationId xmlns:a16="http://schemas.microsoft.com/office/drawing/2014/main" id="{F6884631-FF68-43D3-9B84-85D0210DD723}"/>
                    </a:ext>
                  </a:extLst>
                </p:cNvPr>
                <p:cNvSpPr/>
                <p:nvPr/>
              </p:nvSpPr>
              <p:spPr>
                <a:xfrm>
                  <a:off x="5689816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" name="フリーフォーム 244">
                  <a:extLst>
                    <a:ext uri="{FF2B5EF4-FFF2-40B4-BE49-F238E27FC236}">
                      <a16:creationId xmlns:a16="http://schemas.microsoft.com/office/drawing/2014/main" id="{33F8ED4C-24E3-4492-A4A3-5BC71661087B}"/>
                    </a:ext>
                  </a:extLst>
                </p:cNvPr>
                <p:cNvSpPr/>
                <p:nvPr/>
              </p:nvSpPr>
              <p:spPr>
                <a:xfrm>
                  <a:off x="5596485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" name="フリーフォーム 254">
                  <a:extLst>
                    <a:ext uri="{FF2B5EF4-FFF2-40B4-BE49-F238E27FC236}">
                      <a16:creationId xmlns:a16="http://schemas.microsoft.com/office/drawing/2014/main" id="{90096579-528A-4E61-91BF-C7FBB87A3530}"/>
                    </a:ext>
                  </a:extLst>
                </p:cNvPr>
                <p:cNvSpPr/>
                <p:nvPr/>
              </p:nvSpPr>
              <p:spPr>
                <a:xfrm flipH="1">
                  <a:off x="5642635" y="945459"/>
                  <a:ext cx="506083" cy="357558"/>
                </a:xfrm>
                <a:custGeom>
                  <a:avLst/>
                  <a:gdLst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29285 w 599131"/>
                    <a:gd name="connsiteY15" fmla="*/ 251869 h 357558"/>
                    <a:gd name="connsiteX16" fmla="*/ 158878 w 599131"/>
                    <a:gd name="connsiteY16" fmla="*/ 292666 h 357558"/>
                    <a:gd name="connsiteX17" fmla="*/ 298903 w 599131"/>
                    <a:gd name="connsiteY17" fmla="*/ 357558 h 357558"/>
                    <a:gd name="connsiteX18" fmla="*/ 438928 w 599131"/>
                    <a:gd name="connsiteY18" fmla="*/ 292666 h 357558"/>
                    <a:gd name="connsiteX19" fmla="*/ 470026 w 599131"/>
                    <a:gd name="connsiteY19" fmla="*/ 249795 h 357558"/>
                    <a:gd name="connsiteX20" fmla="*/ 468973 w 599131"/>
                    <a:gd name="connsiteY20" fmla="*/ 261937 h 357558"/>
                    <a:gd name="connsiteX21" fmla="*/ 588877 w 599131"/>
                    <a:gd name="connsiteY21" fmla="*/ 150018 h 357558"/>
                    <a:gd name="connsiteX22" fmla="*/ 554263 w 599131"/>
                    <a:gd name="connsiteY22" fmla="*/ 109537 h 357558"/>
                    <a:gd name="connsiteX23" fmla="*/ 599131 w 599131"/>
                    <a:gd name="connsiteY23" fmla="*/ 66675 h 357558"/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29285 w 599131"/>
                    <a:gd name="connsiteY15" fmla="*/ 251869 h 357558"/>
                    <a:gd name="connsiteX16" fmla="*/ 158878 w 599131"/>
                    <a:gd name="connsiteY16" fmla="*/ 292666 h 357558"/>
                    <a:gd name="connsiteX17" fmla="*/ 298903 w 599131"/>
                    <a:gd name="connsiteY17" fmla="*/ 357558 h 357558"/>
                    <a:gd name="connsiteX18" fmla="*/ 438928 w 599131"/>
                    <a:gd name="connsiteY18" fmla="*/ 292666 h 357558"/>
                    <a:gd name="connsiteX19" fmla="*/ 468973 w 599131"/>
                    <a:gd name="connsiteY19" fmla="*/ 261937 h 357558"/>
                    <a:gd name="connsiteX20" fmla="*/ 588877 w 599131"/>
                    <a:gd name="connsiteY20" fmla="*/ 150018 h 357558"/>
                    <a:gd name="connsiteX21" fmla="*/ 554263 w 599131"/>
                    <a:gd name="connsiteY21" fmla="*/ 109537 h 357558"/>
                    <a:gd name="connsiteX22" fmla="*/ 599131 w 599131"/>
                    <a:gd name="connsiteY22" fmla="*/ 66675 h 357558"/>
                    <a:gd name="connsiteX23" fmla="*/ 552244 w 599131"/>
                    <a:gd name="connsiteY23" fmla="*/ 0 h 357558"/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58878 w 599131"/>
                    <a:gd name="connsiteY15" fmla="*/ 292666 h 357558"/>
                    <a:gd name="connsiteX16" fmla="*/ 298903 w 599131"/>
                    <a:gd name="connsiteY16" fmla="*/ 357558 h 357558"/>
                    <a:gd name="connsiteX17" fmla="*/ 438928 w 599131"/>
                    <a:gd name="connsiteY17" fmla="*/ 292666 h 357558"/>
                    <a:gd name="connsiteX18" fmla="*/ 468973 w 599131"/>
                    <a:gd name="connsiteY18" fmla="*/ 261937 h 357558"/>
                    <a:gd name="connsiteX19" fmla="*/ 588877 w 599131"/>
                    <a:gd name="connsiteY19" fmla="*/ 150018 h 357558"/>
                    <a:gd name="connsiteX20" fmla="*/ 554263 w 599131"/>
                    <a:gd name="connsiteY20" fmla="*/ 109537 h 357558"/>
                    <a:gd name="connsiteX21" fmla="*/ 599131 w 599131"/>
                    <a:gd name="connsiteY21" fmla="*/ 66675 h 357558"/>
                    <a:gd name="connsiteX22" fmla="*/ 552244 w 599131"/>
                    <a:gd name="connsiteY22" fmla="*/ 0 h 357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9131" h="357558">
                      <a:moveTo>
                        <a:pt x="552244" y="0"/>
                      </a:moveTo>
                      <a:lnTo>
                        <a:pt x="491684" y="0"/>
                      </a:lnTo>
                      <a:lnTo>
                        <a:pt x="491684" y="1"/>
                      </a:lnTo>
                      <a:lnTo>
                        <a:pt x="469326" y="1"/>
                      </a:lnTo>
                      <a:lnTo>
                        <a:pt x="458803" y="111744"/>
                      </a:lnTo>
                      <a:cubicBezTo>
                        <a:pt x="432458" y="245254"/>
                        <a:pt x="370784" y="338934"/>
                        <a:pt x="298903" y="338934"/>
                      </a:cubicBezTo>
                      <a:cubicBezTo>
                        <a:pt x="227021" y="338934"/>
                        <a:pt x="165347" y="245254"/>
                        <a:pt x="139003" y="111744"/>
                      </a:cubicBezTo>
                      <a:lnTo>
                        <a:pt x="128478" y="1"/>
                      </a:lnTo>
                      <a:lnTo>
                        <a:pt x="107448" y="1"/>
                      </a:lnTo>
                      <a:lnTo>
                        <a:pt x="107448" y="0"/>
                      </a:lnTo>
                      <a:lnTo>
                        <a:pt x="46887" y="0"/>
                      </a:lnTo>
                      <a:lnTo>
                        <a:pt x="0" y="66675"/>
                      </a:lnTo>
                      <a:lnTo>
                        <a:pt x="44868" y="109537"/>
                      </a:lnTo>
                      <a:lnTo>
                        <a:pt x="10254" y="150018"/>
                      </a:lnTo>
                      <a:lnTo>
                        <a:pt x="130158" y="261937"/>
                      </a:lnTo>
                      <a:lnTo>
                        <a:pt x="158878" y="292666"/>
                      </a:lnTo>
                      <a:cubicBezTo>
                        <a:pt x="198849" y="333635"/>
                        <a:pt x="247035" y="357558"/>
                        <a:pt x="298903" y="357558"/>
                      </a:cubicBezTo>
                      <a:cubicBezTo>
                        <a:pt x="350772" y="357558"/>
                        <a:pt x="398957" y="333635"/>
                        <a:pt x="438928" y="292666"/>
                      </a:cubicBezTo>
                      <a:lnTo>
                        <a:pt x="468973" y="261937"/>
                      </a:lnTo>
                      <a:lnTo>
                        <a:pt x="588877" y="150018"/>
                      </a:lnTo>
                      <a:lnTo>
                        <a:pt x="554263" y="109537"/>
                      </a:lnTo>
                      <a:lnTo>
                        <a:pt x="599131" y="66675"/>
                      </a:lnTo>
                      <a:lnTo>
                        <a:pt x="552244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" name="フリーフォーム 265">
                  <a:extLst>
                    <a:ext uri="{FF2B5EF4-FFF2-40B4-BE49-F238E27FC236}">
                      <a16:creationId xmlns:a16="http://schemas.microsoft.com/office/drawing/2014/main" id="{32E53C49-8315-40C3-A0D0-5A2151367408}"/>
                    </a:ext>
                  </a:extLst>
                </p:cNvPr>
                <p:cNvSpPr/>
                <p:nvPr/>
              </p:nvSpPr>
              <p:spPr>
                <a:xfrm flipH="1">
                  <a:off x="5710170" y="945458"/>
                  <a:ext cx="368728" cy="113567"/>
                </a:xfrm>
                <a:custGeom>
                  <a:avLst/>
                  <a:gdLst>
                    <a:gd name="connsiteX0" fmla="*/ 440253 w 468971"/>
                    <a:gd name="connsiteY0" fmla="*/ 0 h 161891"/>
                    <a:gd name="connsiteX1" fmla="*/ 414568 w 468971"/>
                    <a:gd name="connsiteY1" fmla="*/ 0 h 161891"/>
                    <a:gd name="connsiteX2" fmla="*/ 368849 w 468971"/>
                    <a:gd name="connsiteY2" fmla="*/ 0 h 161891"/>
                    <a:gd name="connsiteX3" fmla="*/ 261965 w 468971"/>
                    <a:gd name="connsiteY3" fmla="*/ 0 h 161891"/>
                    <a:gd name="connsiteX4" fmla="*/ 207006 w 468971"/>
                    <a:gd name="connsiteY4" fmla="*/ 0 h 161891"/>
                    <a:gd name="connsiteX5" fmla="*/ 100122 w 468971"/>
                    <a:gd name="connsiteY5" fmla="*/ 0 h 161891"/>
                    <a:gd name="connsiteX6" fmla="*/ 54403 w 468971"/>
                    <a:gd name="connsiteY6" fmla="*/ 0 h 161891"/>
                    <a:gd name="connsiteX7" fmla="*/ 28718 w 468971"/>
                    <a:gd name="connsiteY7" fmla="*/ 0 h 161891"/>
                    <a:gd name="connsiteX8" fmla="*/ 0 w 468971"/>
                    <a:gd name="connsiteY8" fmla="*/ 161891 h 161891"/>
                    <a:gd name="connsiteX9" fmla="*/ 234486 w 468971"/>
                    <a:gd name="connsiteY9" fmla="*/ 16982 h 161891"/>
                    <a:gd name="connsiteX10" fmla="*/ 468971 w 468971"/>
                    <a:gd name="connsiteY10" fmla="*/ 161891 h 16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8971" h="161891">
                      <a:moveTo>
                        <a:pt x="440253" y="0"/>
                      </a:moveTo>
                      <a:lnTo>
                        <a:pt x="414568" y="0"/>
                      </a:lnTo>
                      <a:lnTo>
                        <a:pt x="368849" y="0"/>
                      </a:lnTo>
                      <a:lnTo>
                        <a:pt x="261965" y="0"/>
                      </a:lnTo>
                      <a:lnTo>
                        <a:pt x="207006" y="0"/>
                      </a:lnTo>
                      <a:lnTo>
                        <a:pt x="100122" y="0"/>
                      </a:lnTo>
                      <a:lnTo>
                        <a:pt x="54403" y="0"/>
                      </a:lnTo>
                      <a:lnTo>
                        <a:pt x="28718" y="0"/>
                      </a:lnTo>
                      <a:lnTo>
                        <a:pt x="0" y="161891"/>
                      </a:lnTo>
                      <a:lnTo>
                        <a:pt x="234486" y="16982"/>
                      </a:lnTo>
                      <a:lnTo>
                        <a:pt x="468971" y="16189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" name="台形 134">
                  <a:extLst>
                    <a:ext uri="{FF2B5EF4-FFF2-40B4-BE49-F238E27FC236}">
                      <a16:creationId xmlns:a16="http://schemas.microsoft.com/office/drawing/2014/main" id="{C10E0922-8A79-4C42-B938-3D35F2F729E2}"/>
                    </a:ext>
                  </a:extLst>
                </p:cNvPr>
                <p:cNvSpPr/>
                <p:nvPr/>
              </p:nvSpPr>
              <p:spPr>
                <a:xfrm rot="20700000" flipH="1">
                  <a:off x="5884312" y="1053260"/>
                  <a:ext cx="98304" cy="255787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818386AC-C23C-495F-9FE5-427C8AC7ACF6}"/>
                    </a:ext>
                  </a:extLst>
                </p:cNvPr>
                <p:cNvSpPr/>
                <p:nvPr/>
              </p:nvSpPr>
              <p:spPr>
                <a:xfrm rot="900000">
                  <a:off x="5792542" y="1053260"/>
                  <a:ext cx="98304" cy="255787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" name="台形 136">
                  <a:extLst>
                    <a:ext uri="{FF2B5EF4-FFF2-40B4-BE49-F238E27FC236}">
                      <a16:creationId xmlns:a16="http://schemas.microsoft.com/office/drawing/2014/main" id="{B2686A28-0CDE-4803-8CFC-6FB1828C27F9}"/>
                    </a:ext>
                  </a:extLst>
                </p:cNvPr>
                <p:cNvSpPr/>
                <p:nvPr/>
              </p:nvSpPr>
              <p:spPr>
                <a:xfrm rot="1800000">
                  <a:off x="5776354" y="1037643"/>
                  <a:ext cx="98304" cy="188243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6E5AB8A3-34EF-4869-B8E0-85776B571818}"/>
                    </a:ext>
                  </a:extLst>
                </p:cNvPr>
                <p:cNvSpPr/>
                <p:nvPr/>
              </p:nvSpPr>
              <p:spPr>
                <a:xfrm rot="19800000">
                  <a:off x="5904173" y="1037643"/>
                  <a:ext cx="98304" cy="188243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3927948E-3C1E-4863-9993-49967E52FA53}"/>
                    </a:ext>
                  </a:extLst>
                </p:cNvPr>
                <p:cNvSpPr/>
                <p:nvPr/>
              </p:nvSpPr>
              <p:spPr>
                <a:xfrm rot="3600000">
                  <a:off x="5838805" y="893611"/>
                  <a:ext cx="71707" cy="143413"/>
                </a:xfrm>
                <a:prstGeom prst="moon">
                  <a:avLst>
                    <a:gd name="adj" fmla="val 8506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09DBE7B3-97DD-4283-B79C-41DDD7B8D9FF}"/>
                    </a:ext>
                  </a:extLst>
                </p:cNvPr>
                <p:cNvSpPr/>
                <p:nvPr/>
              </p:nvSpPr>
              <p:spPr>
                <a:xfrm rot="18000000">
                  <a:off x="5838805" y="968077"/>
                  <a:ext cx="71707" cy="143413"/>
                </a:xfrm>
                <a:prstGeom prst="moon">
                  <a:avLst>
                    <a:gd name="adj" fmla="val 8506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2649F866-4AB3-4858-9445-91FA6C61D99C}"/>
                    </a:ext>
                  </a:extLst>
                </p:cNvPr>
                <p:cNvGrpSpPr/>
                <p:nvPr/>
              </p:nvGrpSpPr>
              <p:grpSpPr>
                <a:xfrm>
                  <a:off x="5842780" y="925086"/>
                  <a:ext cx="126538" cy="143414"/>
                  <a:chOff x="7175344" y="3390423"/>
                  <a:chExt cx="323565" cy="366714"/>
                </a:xfrm>
                <a:solidFill>
                  <a:srgbClr val="C00000"/>
                </a:solidFill>
              </p:grpSpPr>
              <p:sp>
                <p:nvSpPr>
                  <p:cNvPr id="148" name="月 147">
                    <a:extLst>
                      <a:ext uri="{FF2B5EF4-FFF2-40B4-BE49-F238E27FC236}">
                        <a16:creationId xmlns:a16="http://schemas.microsoft.com/office/drawing/2014/main" id="{6035448F-05D1-4142-AF50-688C2F6846B1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315552" y="339042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9" name="グループ化 148">
                    <a:extLst>
                      <a:ext uri="{FF2B5EF4-FFF2-40B4-BE49-F238E27FC236}">
                        <a16:creationId xmlns:a16="http://schemas.microsoft.com/office/drawing/2014/main" id="{4738E625-EF81-4FB9-A29A-122C3474BF64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7161494" y="3450723"/>
                    <a:ext cx="291350" cy="263650"/>
                    <a:chOff x="7073503" y="3454718"/>
                    <a:chExt cx="425406" cy="384963"/>
                  </a:xfrm>
                  <a:grpFill/>
                </p:grpSpPr>
                <p:sp>
                  <p:nvSpPr>
                    <p:cNvPr id="154" name="月 153">
                      <a:extLst>
                        <a:ext uri="{FF2B5EF4-FFF2-40B4-BE49-F238E27FC236}">
                          <a16:creationId xmlns:a16="http://schemas.microsoft.com/office/drawing/2014/main" id="{5A74686B-3E26-48B4-8AFF-BFDDA260FAE4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7165181" y="3374233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5" name="月 154">
                      <a:extLst>
                        <a:ext uri="{FF2B5EF4-FFF2-40B4-BE49-F238E27FC236}">
                          <a16:creationId xmlns:a16="http://schemas.microsoft.com/office/drawing/2014/main" id="{899809C3-CD01-44D9-8351-85F71BDFD4E6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7315552" y="3454718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6" name="月 155">
                      <a:extLst>
                        <a:ext uri="{FF2B5EF4-FFF2-40B4-BE49-F238E27FC236}">
                          <a16:creationId xmlns:a16="http://schemas.microsoft.com/office/drawing/2014/main" id="{959C9D97-9AD1-483A-B3D1-711FB2AED2EF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7165181" y="3564646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0" name="グループ化 149">
                    <a:extLst>
                      <a:ext uri="{FF2B5EF4-FFF2-40B4-BE49-F238E27FC236}">
                        <a16:creationId xmlns:a16="http://schemas.microsoft.com/office/drawing/2014/main" id="{3CB9D861-BFEE-4656-BCA6-4BE94D08DA70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7230649" y="3552074"/>
                    <a:ext cx="146743" cy="129449"/>
                    <a:chOff x="7042729" y="3474155"/>
                    <a:chExt cx="414346" cy="365515"/>
                  </a:xfrm>
                  <a:grpFill/>
                </p:grpSpPr>
                <p:sp>
                  <p:nvSpPr>
                    <p:cNvPr id="152" name="月 151">
                      <a:extLst>
                        <a:ext uri="{FF2B5EF4-FFF2-40B4-BE49-F238E27FC236}">
                          <a16:creationId xmlns:a16="http://schemas.microsoft.com/office/drawing/2014/main" id="{77B072CC-F558-42DA-BBF5-140CF24FC854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7130895" y="3385989"/>
                      <a:ext cx="238013" cy="414346"/>
                    </a:xfrm>
                    <a:prstGeom prst="moon">
                      <a:avLst>
                        <a:gd name="adj" fmla="val 85065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3" name="月 152">
                      <a:extLst>
                        <a:ext uri="{FF2B5EF4-FFF2-40B4-BE49-F238E27FC236}">
                          <a16:creationId xmlns:a16="http://schemas.microsoft.com/office/drawing/2014/main" id="{8716089B-5601-4815-A8EF-429E96E1C203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7165180" y="3564634"/>
                      <a:ext cx="183358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51" name="月 150">
                    <a:extLst>
                      <a:ext uri="{FF2B5EF4-FFF2-40B4-BE49-F238E27FC236}">
                        <a16:creationId xmlns:a16="http://schemas.microsoft.com/office/drawing/2014/main" id="{14131A12-9033-42AF-98E8-D367CF73D3A3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7257550" y="3505695"/>
                    <a:ext cx="84724" cy="129874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AD1E96AF-31C4-463F-ABC4-94F7FAD5DAAA}"/>
                    </a:ext>
                  </a:extLst>
                </p:cNvPr>
                <p:cNvSpPr/>
                <p:nvPr/>
              </p:nvSpPr>
              <p:spPr>
                <a:xfrm rot="453005">
                  <a:off x="5684236" y="422186"/>
                  <a:ext cx="85946" cy="491566"/>
                </a:xfrm>
                <a:prstGeom prst="mo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95E8C82F-AB01-4276-B293-75099953C8AE}"/>
                    </a:ext>
                  </a:extLst>
                </p:cNvPr>
                <p:cNvSpPr/>
                <p:nvPr/>
              </p:nvSpPr>
              <p:spPr>
                <a:xfrm rot="21146995" flipH="1">
                  <a:off x="6019669" y="422187"/>
                  <a:ext cx="85946" cy="491566"/>
                </a:xfrm>
                <a:prstGeom prst="mo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DF931A80-E8F6-4436-8786-25BE54818DB1}"/>
                    </a:ext>
                  </a:extLst>
                </p:cNvPr>
                <p:cNvSpPr/>
                <p:nvPr/>
              </p:nvSpPr>
              <p:spPr>
                <a:xfrm rot="2700000">
                  <a:off x="5713967" y="284577"/>
                  <a:ext cx="121644" cy="323231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181386E8-8D50-4723-82D9-E99D8D789975}"/>
                    </a:ext>
                  </a:extLst>
                </p:cNvPr>
                <p:cNvSpPr/>
                <p:nvPr/>
              </p:nvSpPr>
              <p:spPr>
                <a:xfrm rot="18900000" flipH="1">
                  <a:off x="5954318" y="284576"/>
                  <a:ext cx="121644" cy="323231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" name="月 145">
                  <a:extLst>
                    <a:ext uri="{FF2B5EF4-FFF2-40B4-BE49-F238E27FC236}">
                      <a16:creationId xmlns:a16="http://schemas.microsoft.com/office/drawing/2014/main" id="{93316E47-8BE5-473B-A71A-AD2ABA1C6FEF}"/>
                    </a:ext>
                  </a:extLst>
                </p:cNvPr>
                <p:cNvSpPr/>
                <p:nvPr/>
              </p:nvSpPr>
              <p:spPr>
                <a:xfrm rot="19438182" flipH="1">
                  <a:off x="5960951" y="335741"/>
                  <a:ext cx="85143" cy="296055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40AECAAF-53F0-4269-833C-34DF4337F8C9}"/>
                    </a:ext>
                  </a:extLst>
                </p:cNvPr>
                <p:cNvSpPr/>
                <p:nvPr/>
              </p:nvSpPr>
              <p:spPr>
                <a:xfrm rot="2161818">
                  <a:off x="5736347" y="335741"/>
                  <a:ext cx="85143" cy="296055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3F3B8034-E912-468D-9EFF-232C81CEF5CC}"/>
                  </a:ext>
                </a:extLst>
              </p:cNvPr>
              <p:cNvGrpSpPr/>
              <p:nvPr/>
            </p:nvGrpSpPr>
            <p:grpSpPr>
              <a:xfrm flipH="1">
                <a:off x="5938428" y="1100707"/>
                <a:ext cx="500032" cy="533007"/>
                <a:chOff x="5349570" y="1100707"/>
                <a:chExt cx="500032" cy="533007"/>
              </a:xfrm>
            </p:grpSpPr>
            <p:sp>
              <p:nvSpPr>
                <p:cNvPr id="124" name="フリーフォーム 269">
                  <a:extLst>
                    <a:ext uri="{FF2B5EF4-FFF2-40B4-BE49-F238E27FC236}">
                      <a16:creationId xmlns:a16="http://schemas.microsoft.com/office/drawing/2014/main" id="{ACE4870C-CA87-474B-A1DA-6B5FB5CEF6EC}"/>
                    </a:ext>
                  </a:extLst>
                </p:cNvPr>
                <p:cNvSpPr/>
                <p:nvPr/>
              </p:nvSpPr>
              <p:spPr>
                <a:xfrm rot="1762025">
                  <a:off x="5631069" y="1476517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" name="片側の 2 つの角を丸めた四角形 590">
                  <a:extLst>
                    <a:ext uri="{FF2B5EF4-FFF2-40B4-BE49-F238E27FC236}">
                      <a16:creationId xmlns:a16="http://schemas.microsoft.com/office/drawing/2014/main" id="{903A1E0E-97A4-4E44-85C2-FA81E707EE78}"/>
                    </a:ext>
                  </a:extLst>
                </p:cNvPr>
                <p:cNvSpPr/>
                <p:nvPr/>
              </p:nvSpPr>
              <p:spPr>
                <a:xfrm rot="2700000">
                  <a:off x="5380016" y="1070261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6B876C0D-52F8-4D3E-B6C1-EBD554A174B9}"/>
                </a:ext>
              </a:extLst>
            </p:cNvPr>
            <p:cNvSpPr/>
            <p:nvPr/>
          </p:nvSpPr>
          <p:spPr>
            <a:xfrm rot="3600000">
              <a:off x="5170949" y="107886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C78508EC-BFEB-456A-9F52-879B05B43E2D}"/>
                </a:ext>
              </a:extLst>
            </p:cNvPr>
            <p:cNvGrpSpPr/>
            <p:nvPr/>
          </p:nvGrpSpPr>
          <p:grpSpPr>
            <a:xfrm>
              <a:off x="5705268" y="502235"/>
              <a:ext cx="394089" cy="275143"/>
              <a:chOff x="1183539" y="2986396"/>
              <a:chExt cx="394089" cy="275143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1C51261D-D694-4E30-9266-F2C3DFEBC0E5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543B2294-7B78-458F-8D38-7D5102DFC6F8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" name="楕円 7">
                  <a:extLst>
                    <a:ext uri="{FF2B5EF4-FFF2-40B4-BE49-F238E27FC236}">
                      <a16:creationId xmlns:a16="http://schemas.microsoft.com/office/drawing/2014/main" id="{43B74D2D-7C04-47A4-BE94-A22C03C718C8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EF686CB5-62E0-48FA-AC1A-49D8F86ACA65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C6701193-4BC3-41A9-B701-15A58ACCB84E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5D24AF49-04A4-4914-94A2-205D38915567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" name="二等辺三角形 9">
                  <a:extLst>
                    <a:ext uri="{FF2B5EF4-FFF2-40B4-BE49-F238E27FC236}">
                      <a16:creationId xmlns:a16="http://schemas.microsoft.com/office/drawing/2014/main" id="{51CB5A01-C749-4666-BF6E-278B2F337FC3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1" name="二等辺三角形 9">
                <a:extLst>
                  <a:ext uri="{FF2B5EF4-FFF2-40B4-BE49-F238E27FC236}">
                    <a16:creationId xmlns:a16="http://schemas.microsoft.com/office/drawing/2014/main" id="{69EA5ABA-8730-4C2E-9D85-6061BD377DCD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9" name="台形 136">
              <a:extLst>
                <a:ext uri="{FF2B5EF4-FFF2-40B4-BE49-F238E27FC236}">
                  <a16:creationId xmlns:a16="http://schemas.microsoft.com/office/drawing/2014/main" id="{EE0A56CD-44AB-482C-86A2-4777B0554DAE}"/>
                </a:ext>
              </a:extLst>
            </p:cNvPr>
            <p:cNvSpPr/>
            <p:nvPr/>
          </p:nvSpPr>
          <p:spPr>
            <a:xfrm rot="9900000" flipH="1">
              <a:off x="5448888" y="260667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F1A42BDA-7CBE-4D55-AE4E-7BA792F215E1}"/>
              </a:ext>
            </a:extLst>
          </p:cNvPr>
          <p:cNvGrpSpPr>
            <a:grpSpLocks noChangeAspect="1"/>
          </p:cNvGrpSpPr>
          <p:nvPr/>
        </p:nvGrpSpPr>
        <p:grpSpPr>
          <a:xfrm>
            <a:off x="8377713" y="715852"/>
            <a:ext cx="720117" cy="1697852"/>
            <a:chOff x="7390093" y="38171"/>
            <a:chExt cx="1200195" cy="2829754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94CFE75C-ABA7-423B-B5C1-B54A47506335}"/>
                </a:ext>
              </a:extLst>
            </p:cNvPr>
            <p:cNvGrpSpPr/>
            <p:nvPr/>
          </p:nvGrpSpPr>
          <p:grpSpPr>
            <a:xfrm>
              <a:off x="7564620" y="356377"/>
              <a:ext cx="1025668" cy="2511548"/>
              <a:chOff x="7564620" y="356377"/>
              <a:chExt cx="1025668" cy="2511548"/>
            </a:xfrm>
          </p:grpSpPr>
          <p:sp>
            <p:nvSpPr>
              <p:cNvPr id="170" name="フリーフォーム 419">
                <a:extLst>
                  <a:ext uri="{FF2B5EF4-FFF2-40B4-BE49-F238E27FC236}">
                    <a16:creationId xmlns:a16="http://schemas.microsoft.com/office/drawing/2014/main" id="{DD5D0C91-560A-4278-90AF-211B6B4FC047}"/>
                  </a:ext>
                </a:extLst>
              </p:cNvPr>
              <p:cNvSpPr/>
              <p:nvPr/>
            </p:nvSpPr>
            <p:spPr>
              <a:xfrm flipH="1">
                <a:off x="8078800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" name="フリーフォーム 420">
                <a:extLst>
                  <a:ext uri="{FF2B5EF4-FFF2-40B4-BE49-F238E27FC236}">
                    <a16:creationId xmlns:a16="http://schemas.microsoft.com/office/drawing/2014/main" id="{32D6E691-4D51-409A-8E06-8DD657C80938}"/>
                  </a:ext>
                </a:extLst>
              </p:cNvPr>
              <p:cNvSpPr/>
              <p:nvPr/>
            </p:nvSpPr>
            <p:spPr>
              <a:xfrm flipH="1">
                <a:off x="8282897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" name="フリーフォーム 421">
                <a:extLst>
                  <a:ext uri="{FF2B5EF4-FFF2-40B4-BE49-F238E27FC236}">
                    <a16:creationId xmlns:a16="http://schemas.microsoft.com/office/drawing/2014/main" id="{38389AD7-349C-4C5A-9D1E-84D62465528B}"/>
                  </a:ext>
                </a:extLst>
              </p:cNvPr>
              <p:cNvSpPr/>
              <p:nvPr/>
            </p:nvSpPr>
            <p:spPr>
              <a:xfrm>
                <a:off x="7693159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CD282504-4CDF-444D-B850-1E74C4888A24}"/>
                  </a:ext>
                </a:extLst>
              </p:cNvPr>
              <p:cNvSpPr/>
              <p:nvPr/>
            </p:nvSpPr>
            <p:spPr>
              <a:xfrm>
                <a:off x="7739999" y="1693471"/>
                <a:ext cx="608022" cy="547597"/>
              </a:xfrm>
              <a:prstGeom prst="trapezoid">
                <a:avLst>
                  <a:gd name="adj" fmla="val 1309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" name="フリーフォーム 423">
                <a:extLst>
                  <a:ext uri="{FF2B5EF4-FFF2-40B4-BE49-F238E27FC236}">
                    <a16:creationId xmlns:a16="http://schemas.microsoft.com/office/drawing/2014/main" id="{DA406D39-B176-4B4A-AEF0-4672C3814A9F}"/>
                  </a:ext>
                </a:extLst>
              </p:cNvPr>
              <p:cNvSpPr/>
              <p:nvPr/>
            </p:nvSpPr>
            <p:spPr>
              <a:xfrm>
                <a:off x="7564620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" name="円/楕円 390">
                <a:extLst>
                  <a:ext uri="{FF2B5EF4-FFF2-40B4-BE49-F238E27FC236}">
                    <a16:creationId xmlns:a16="http://schemas.microsoft.com/office/drawing/2014/main" id="{845D77BE-5C7F-4CDC-9FD8-86144A9B6DE4}"/>
                  </a:ext>
                </a:extLst>
              </p:cNvPr>
              <p:cNvSpPr/>
              <p:nvPr/>
            </p:nvSpPr>
            <p:spPr>
              <a:xfrm>
                <a:off x="7795966" y="356377"/>
                <a:ext cx="499580" cy="682282"/>
              </a:xfrm>
              <a:custGeom>
                <a:avLst/>
                <a:gdLst>
                  <a:gd name="connsiteX0" fmla="*/ 0 w 499580"/>
                  <a:gd name="connsiteY0" fmla="*/ 341141 h 682281"/>
                  <a:gd name="connsiteX1" fmla="*/ 249790 w 499580"/>
                  <a:gd name="connsiteY1" fmla="*/ 0 h 682281"/>
                  <a:gd name="connsiteX2" fmla="*/ 499580 w 499580"/>
                  <a:gd name="connsiteY2" fmla="*/ 341141 h 682281"/>
                  <a:gd name="connsiteX3" fmla="*/ 249790 w 499580"/>
                  <a:gd name="connsiteY3" fmla="*/ 682282 h 682281"/>
                  <a:gd name="connsiteX4" fmla="*/ 0 w 499580"/>
                  <a:gd name="connsiteY4" fmla="*/ 341141 h 682281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580" h="682282">
                    <a:moveTo>
                      <a:pt x="0" y="341141"/>
                    </a:moveTo>
                    <a:cubicBezTo>
                      <a:pt x="0" y="152734"/>
                      <a:pt x="68973" y="0"/>
                      <a:pt x="249790" y="0"/>
                    </a:cubicBezTo>
                    <a:cubicBezTo>
                      <a:pt x="430607" y="0"/>
                      <a:pt x="499580" y="152734"/>
                      <a:pt x="499580" y="341141"/>
                    </a:cubicBezTo>
                    <a:cubicBezTo>
                      <a:pt x="499580" y="529548"/>
                      <a:pt x="387745" y="682282"/>
                      <a:pt x="249790" y="682282"/>
                    </a:cubicBezTo>
                    <a:cubicBezTo>
                      <a:pt x="111835" y="682282"/>
                      <a:pt x="0" y="529548"/>
                      <a:pt x="0" y="34114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" name="円/楕円 391">
                <a:extLst>
                  <a:ext uri="{FF2B5EF4-FFF2-40B4-BE49-F238E27FC236}">
                    <a16:creationId xmlns:a16="http://schemas.microsoft.com/office/drawing/2014/main" id="{F9DB5F8A-981E-4613-A584-626FA1E16184}"/>
                  </a:ext>
                </a:extLst>
              </p:cNvPr>
              <p:cNvSpPr/>
              <p:nvPr/>
            </p:nvSpPr>
            <p:spPr>
              <a:xfrm>
                <a:off x="7856321" y="477917"/>
                <a:ext cx="378870" cy="54550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" name="フリーフォーム 344">
                <a:extLst>
                  <a:ext uri="{FF2B5EF4-FFF2-40B4-BE49-F238E27FC236}">
                    <a16:creationId xmlns:a16="http://schemas.microsoft.com/office/drawing/2014/main" id="{2C3DB43F-E54B-47CD-9D96-36798D044C48}"/>
                  </a:ext>
                </a:extLst>
              </p:cNvPr>
              <p:cNvSpPr/>
              <p:nvPr/>
            </p:nvSpPr>
            <p:spPr>
              <a:xfrm>
                <a:off x="7838782" y="805869"/>
                <a:ext cx="409248" cy="405492"/>
              </a:xfrm>
              <a:custGeom>
                <a:avLst/>
                <a:gdLst>
                  <a:gd name="connsiteX0" fmla="*/ 160968 w 409248"/>
                  <a:gd name="connsiteY0" fmla="*/ 0 h 391809"/>
                  <a:gd name="connsiteX1" fmla="*/ 248281 w 409248"/>
                  <a:gd name="connsiteY1" fmla="*/ 0 h 391809"/>
                  <a:gd name="connsiteX2" fmla="*/ 281956 w 409248"/>
                  <a:gd name="connsiteY2" fmla="*/ 139599 h 391809"/>
                  <a:gd name="connsiteX3" fmla="*/ 367212 w 409248"/>
                  <a:gd name="connsiteY3" fmla="*/ 139599 h 391809"/>
                  <a:gd name="connsiteX4" fmla="*/ 409248 w 409248"/>
                  <a:gd name="connsiteY4" fmla="*/ 181635 h 391809"/>
                  <a:gd name="connsiteX5" fmla="*/ 409248 w 409248"/>
                  <a:gd name="connsiteY5" fmla="*/ 391809 h 391809"/>
                  <a:gd name="connsiteX6" fmla="*/ 0 w 409248"/>
                  <a:gd name="connsiteY6" fmla="*/ 391809 h 391809"/>
                  <a:gd name="connsiteX7" fmla="*/ 0 w 409248"/>
                  <a:gd name="connsiteY7" fmla="*/ 181635 h 391809"/>
                  <a:gd name="connsiteX8" fmla="*/ 42036 w 409248"/>
                  <a:gd name="connsiteY8" fmla="*/ 139599 h 391809"/>
                  <a:gd name="connsiteX9" fmla="*/ 127293 w 409248"/>
                  <a:gd name="connsiteY9" fmla="*/ 139599 h 39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9248" h="391809">
                    <a:moveTo>
                      <a:pt x="160968" y="0"/>
                    </a:moveTo>
                    <a:lnTo>
                      <a:pt x="248281" y="0"/>
                    </a:lnTo>
                    <a:lnTo>
                      <a:pt x="281956" y="139599"/>
                    </a:lnTo>
                    <a:lnTo>
                      <a:pt x="367212" y="139599"/>
                    </a:lnTo>
                    <a:cubicBezTo>
                      <a:pt x="390428" y="139599"/>
                      <a:pt x="409248" y="158419"/>
                      <a:pt x="409248" y="181635"/>
                    </a:cubicBezTo>
                    <a:lnTo>
                      <a:pt x="409248" y="391809"/>
                    </a:lnTo>
                    <a:lnTo>
                      <a:pt x="0" y="391809"/>
                    </a:lnTo>
                    <a:lnTo>
                      <a:pt x="0" y="181635"/>
                    </a:lnTo>
                    <a:cubicBezTo>
                      <a:pt x="0" y="158419"/>
                      <a:pt x="18820" y="139599"/>
                      <a:pt x="42036" y="139599"/>
                    </a:cubicBezTo>
                    <a:lnTo>
                      <a:pt x="127293" y="13959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8" name="フリーフォーム 342">
                <a:extLst>
                  <a:ext uri="{FF2B5EF4-FFF2-40B4-BE49-F238E27FC236}">
                    <a16:creationId xmlns:a16="http://schemas.microsoft.com/office/drawing/2014/main" id="{9801F62F-A9D4-45CD-BC96-BD849CCABF2F}"/>
                  </a:ext>
                </a:extLst>
              </p:cNvPr>
              <p:cNvSpPr/>
              <p:nvPr/>
            </p:nvSpPr>
            <p:spPr>
              <a:xfrm rot="10800000">
                <a:off x="7885810" y="1038658"/>
                <a:ext cx="315196" cy="410644"/>
              </a:xfrm>
              <a:custGeom>
                <a:avLst/>
                <a:gdLst>
                  <a:gd name="connsiteX0" fmla="*/ 0 w 315196"/>
                  <a:gd name="connsiteY0" fmla="*/ 410644 h 410644"/>
                  <a:gd name="connsiteX1" fmla="*/ 110314 w 315196"/>
                  <a:gd name="connsiteY1" fmla="*/ 0 h 410644"/>
                  <a:gd name="connsiteX2" fmla="*/ 204882 w 315196"/>
                  <a:gd name="connsiteY2" fmla="*/ 0 h 410644"/>
                  <a:gd name="connsiteX3" fmla="*/ 315196 w 315196"/>
                  <a:gd name="connsiteY3" fmla="*/ 410642 h 410644"/>
                  <a:gd name="connsiteX4" fmla="*/ 250294 w 315196"/>
                  <a:gd name="connsiteY4" fmla="*/ 380060 h 410644"/>
                  <a:gd name="connsiteX5" fmla="*/ 157599 w 315196"/>
                  <a:gd name="connsiteY5" fmla="*/ 366981 h 410644"/>
                  <a:gd name="connsiteX6" fmla="*/ 64904 w 315196"/>
                  <a:gd name="connsiteY6" fmla="*/ 380060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5196" h="410644">
                    <a:moveTo>
                      <a:pt x="0" y="410644"/>
                    </a:moveTo>
                    <a:lnTo>
                      <a:pt x="110314" y="0"/>
                    </a:lnTo>
                    <a:lnTo>
                      <a:pt x="204882" y="0"/>
                    </a:lnTo>
                    <a:lnTo>
                      <a:pt x="315196" y="410642"/>
                    </a:lnTo>
                    <a:lnTo>
                      <a:pt x="250294" y="380060"/>
                    </a:lnTo>
                    <a:cubicBezTo>
                      <a:pt x="221803" y="371638"/>
                      <a:pt x="190479" y="366981"/>
                      <a:pt x="157599" y="366981"/>
                    </a:cubicBezTo>
                    <a:cubicBezTo>
                      <a:pt x="124719" y="366981"/>
                      <a:pt x="93395" y="371638"/>
                      <a:pt x="64904" y="380060"/>
                    </a:cubicBezTo>
                    <a:close/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" name="円/楕円 302">
                <a:extLst>
                  <a:ext uri="{FF2B5EF4-FFF2-40B4-BE49-F238E27FC236}">
                    <a16:creationId xmlns:a16="http://schemas.microsoft.com/office/drawing/2014/main" id="{879BC751-1116-42CD-9387-729878809950}"/>
                  </a:ext>
                </a:extLst>
              </p:cNvPr>
              <p:cNvSpPr/>
              <p:nvPr/>
            </p:nvSpPr>
            <p:spPr>
              <a:xfrm rot="20700000">
                <a:off x="780198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" name="円/楕円 303">
                <a:extLst>
                  <a:ext uri="{FF2B5EF4-FFF2-40B4-BE49-F238E27FC236}">
                    <a16:creationId xmlns:a16="http://schemas.microsoft.com/office/drawing/2014/main" id="{5549DD66-10CB-4816-9A36-137423AEA2E7}"/>
                  </a:ext>
                </a:extLst>
              </p:cNvPr>
              <p:cNvSpPr/>
              <p:nvPr/>
            </p:nvSpPr>
            <p:spPr>
              <a:xfrm rot="900000" flipH="1">
                <a:off x="821123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" name="円/楕円 304">
                <a:extLst>
                  <a:ext uri="{FF2B5EF4-FFF2-40B4-BE49-F238E27FC236}">
                    <a16:creationId xmlns:a16="http://schemas.microsoft.com/office/drawing/2014/main" id="{CBD65388-B202-4D2B-8749-81B96928E367}"/>
                  </a:ext>
                </a:extLst>
              </p:cNvPr>
              <p:cNvSpPr/>
              <p:nvPr/>
            </p:nvSpPr>
            <p:spPr>
              <a:xfrm>
                <a:off x="783987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" name="フリーフォーム 305">
                <a:extLst>
                  <a:ext uri="{FF2B5EF4-FFF2-40B4-BE49-F238E27FC236}">
                    <a16:creationId xmlns:a16="http://schemas.microsoft.com/office/drawing/2014/main" id="{C2F510E2-FAC0-4322-81C1-F97646D2B2EB}"/>
                  </a:ext>
                </a:extLst>
              </p:cNvPr>
              <p:cNvSpPr/>
              <p:nvPr/>
            </p:nvSpPr>
            <p:spPr>
              <a:xfrm>
                <a:off x="774654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3" name="フリーフォーム 310">
                <a:extLst>
                  <a:ext uri="{FF2B5EF4-FFF2-40B4-BE49-F238E27FC236}">
                    <a16:creationId xmlns:a16="http://schemas.microsoft.com/office/drawing/2014/main" id="{D4B38F1D-E22F-4584-8D40-44CB3E9A0496}"/>
                  </a:ext>
                </a:extLst>
              </p:cNvPr>
              <p:cNvSpPr/>
              <p:nvPr/>
            </p:nvSpPr>
            <p:spPr>
              <a:xfrm flipH="1">
                <a:off x="7792692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" name="フリーフォーム 396">
                <a:extLst>
                  <a:ext uri="{FF2B5EF4-FFF2-40B4-BE49-F238E27FC236}">
                    <a16:creationId xmlns:a16="http://schemas.microsoft.com/office/drawing/2014/main" id="{DAB85E47-887F-41D1-934D-3B7E06D027E3}"/>
                  </a:ext>
                </a:extLst>
              </p:cNvPr>
              <p:cNvSpPr/>
              <p:nvPr/>
            </p:nvSpPr>
            <p:spPr>
              <a:xfrm>
                <a:off x="7863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" name="フリーフォーム 397">
                <a:extLst>
                  <a:ext uri="{FF2B5EF4-FFF2-40B4-BE49-F238E27FC236}">
                    <a16:creationId xmlns:a16="http://schemas.microsoft.com/office/drawing/2014/main" id="{ED4B3897-B68F-46BA-BCEC-101D7B21782D}"/>
                  </a:ext>
                </a:extLst>
              </p:cNvPr>
              <p:cNvSpPr/>
              <p:nvPr/>
            </p:nvSpPr>
            <p:spPr>
              <a:xfrm>
                <a:off x="7901491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" name="フリーフォーム 398">
                <a:extLst>
                  <a:ext uri="{FF2B5EF4-FFF2-40B4-BE49-F238E27FC236}">
                    <a16:creationId xmlns:a16="http://schemas.microsoft.com/office/drawing/2014/main" id="{422804C8-3944-4A12-81A9-C3359C72FEEE}"/>
                  </a:ext>
                </a:extLst>
              </p:cNvPr>
              <p:cNvSpPr/>
              <p:nvPr/>
            </p:nvSpPr>
            <p:spPr>
              <a:xfrm>
                <a:off x="7946847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" name="フリーフォーム 399">
                <a:extLst>
                  <a:ext uri="{FF2B5EF4-FFF2-40B4-BE49-F238E27FC236}">
                    <a16:creationId xmlns:a16="http://schemas.microsoft.com/office/drawing/2014/main" id="{8DEA8E67-1FA2-40AA-9E4E-7F8B67C0FA66}"/>
                  </a:ext>
                </a:extLst>
              </p:cNvPr>
              <p:cNvSpPr/>
              <p:nvPr/>
            </p:nvSpPr>
            <p:spPr>
              <a:xfrm flipH="1">
                <a:off x="8146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8" name="フリーフォーム 400">
                <a:extLst>
                  <a:ext uri="{FF2B5EF4-FFF2-40B4-BE49-F238E27FC236}">
                    <a16:creationId xmlns:a16="http://schemas.microsoft.com/office/drawing/2014/main" id="{B26AFE79-C7BB-461B-B902-46D02D5E48B2}"/>
                  </a:ext>
                </a:extLst>
              </p:cNvPr>
              <p:cNvSpPr/>
              <p:nvPr/>
            </p:nvSpPr>
            <p:spPr>
              <a:xfrm flipH="1">
                <a:off x="8113250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" name="フリーフォーム 401">
                <a:extLst>
                  <a:ext uri="{FF2B5EF4-FFF2-40B4-BE49-F238E27FC236}">
                    <a16:creationId xmlns:a16="http://schemas.microsoft.com/office/drawing/2014/main" id="{4FA1DFE1-A94C-4F3F-A20C-6E8429D5FA2B}"/>
                  </a:ext>
                </a:extLst>
              </p:cNvPr>
              <p:cNvSpPr/>
              <p:nvPr/>
            </p:nvSpPr>
            <p:spPr>
              <a:xfrm flipH="1">
                <a:off x="8067894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7D949763-770A-4400-9193-A7BF599E635D}"/>
                  </a:ext>
                </a:extLst>
              </p:cNvPr>
              <p:cNvGrpSpPr/>
              <p:nvPr/>
            </p:nvGrpSpPr>
            <p:grpSpPr>
              <a:xfrm flipH="1">
                <a:off x="8090256" y="1100707"/>
                <a:ext cx="500032" cy="533007"/>
                <a:chOff x="7499837" y="1100707"/>
                <a:chExt cx="500032" cy="533007"/>
              </a:xfrm>
            </p:grpSpPr>
            <p:sp>
              <p:nvSpPr>
                <p:cNvPr id="191" name="フリーフォーム 272">
                  <a:extLst>
                    <a:ext uri="{FF2B5EF4-FFF2-40B4-BE49-F238E27FC236}">
                      <a16:creationId xmlns:a16="http://schemas.microsoft.com/office/drawing/2014/main" id="{B1598411-7344-4FE3-949C-78CCAD932919}"/>
                    </a:ext>
                  </a:extLst>
                </p:cNvPr>
                <p:cNvSpPr/>
                <p:nvPr/>
              </p:nvSpPr>
              <p:spPr>
                <a:xfrm rot="1762025">
                  <a:off x="7781336" y="1476517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2" name="片側の 2 つの角を丸めた四角形 590">
                  <a:extLst>
                    <a:ext uri="{FF2B5EF4-FFF2-40B4-BE49-F238E27FC236}">
                      <a16:creationId xmlns:a16="http://schemas.microsoft.com/office/drawing/2014/main" id="{CBF0E0C4-9BAC-4AEF-9E1A-22EF3025545D}"/>
                    </a:ext>
                  </a:extLst>
                </p:cNvPr>
                <p:cNvSpPr/>
                <p:nvPr/>
              </p:nvSpPr>
              <p:spPr>
                <a:xfrm rot="2700000">
                  <a:off x="7530283" y="1070261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E8B15563-256B-46A1-8BAD-9567F21EE3ED}"/>
                </a:ext>
              </a:extLst>
            </p:cNvPr>
            <p:cNvSpPr/>
            <p:nvPr/>
          </p:nvSpPr>
          <p:spPr>
            <a:xfrm rot="3600000">
              <a:off x="7320380" y="107884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3D2870C8-B800-4ED8-8700-DB446B888C78}"/>
                </a:ext>
              </a:extLst>
            </p:cNvPr>
            <p:cNvGrpSpPr/>
            <p:nvPr/>
          </p:nvGrpSpPr>
          <p:grpSpPr>
            <a:xfrm>
              <a:off x="7854699" y="502233"/>
              <a:ext cx="394089" cy="275143"/>
              <a:chOff x="1183539" y="2986396"/>
              <a:chExt cx="394089" cy="275143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C3AD0995-D966-4A77-88C8-28BCB74AA156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C7FAD003-22C5-4978-B838-E4BB9A7D0B30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" name="楕円 7">
                  <a:extLst>
                    <a:ext uri="{FF2B5EF4-FFF2-40B4-BE49-F238E27FC236}">
                      <a16:creationId xmlns:a16="http://schemas.microsoft.com/office/drawing/2014/main" id="{D1FB5A03-0A94-4053-A92F-C85B6D11A584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190258DC-EDB6-496E-AD54-07FB3D14A84B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7E2FB80A-3DEB-4531-AA2D-F465BA5A807D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04041043-9873-4FC9-9384-CC2808764C0B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" name="二等辺三角形 9">
                  <a:extLst>
                    <a:ext uri="{FF2B5EF4-FFF2-40B4-BE49-F238E27FC236}">
                      <a16:creationId xmlns:a16="http://schemas.microsoft.com/office/drawing/2014/main" id="{8BFC9760-6F1C-4790-BC14-294D55F76D52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3" name="二等辺三角形 9">
                <a:extLst>
                  <a:ext uri="{FF2B5EF4-FFF2-40B4-BE49-F238E27FC236}">
                    <a16:creationId xmlns:a16="http://schemas.microsoft.com/office/drawing/2014/main" id="{E464BDA1-BB66-466B-811C-D109260777BE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61" name="台形 136">
              <a:extLst>
                <a:ext uri="{FF2B5EF4-FFF2-40B4-BE49-F238E27FC236}">
                  <a16:creationId xmlns:a16="http://schemas.microsoft.com/office/drawing/2014/main" id="{EEAC3047-9A7B-4E1B-AE08-AA675CFD1211}"/>
                </a:ext>
              </a:extLst>
            </p:cNvPr>
            <p:cNvSpPr/>
            <p:nvPr/>
          </p:nvSpPr>
          <p:spPr>
            <a:xfrm rot="9900000" flipH="1">
              <a:off x="7598319" y="260665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ED1E9838-6B70-4252-9EAF-6FA1122A562E}"/>
              </a:ext>
            </a:extLst>
          </p:cNvPr>
          <p:cNvGrpSpPr>
            <a:grpSpLocks noChangeAspect="1"/>
          </p:cNvGrpSpPr>
          <p:nvPr/>
        </p:nvGrpSpPr>
        <p:grpSpPr>
          <a:xfrm>
            <a:off x="828470" y="2654780"/>
            <a:ext cx="789824" cy="1704692"/>
            <a:chOff x="837296" y="26770"/>
            <a:chExt cx="1316373" cy="2841154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7C29A847-171D-4E69-9310-8FAB0D276444}"/>
                </a:ext>
              </a:extLst>
            </p:cNvPr>
            <p:cNvGrpSpPr/>
            <p:nvPr/>
          </p:nvGrpSpPr>
          <p:grpSpPr>
            <a:xfrm>
              <a:off x="997864" y="330955"/>
              <a:ext cx="1001689" cy="2536969"/>
              <a:chOff x="997864" y="330955"/>
              <a:chExt cx="1001689" cy="2536969"/>
            </a:xfrm>
          </p:grpSpPr>
          <p:sp>
            <p:nvSpPr>
              <p:cNvPr id="213" name="フリーフォーム 386">
                <a:extLst>
                  <a:ext uri="{FF2B5EF4-FFF2-40B4-BE49-F238E27FC236}">
                    <a16:creationId xmlns:a16="http://schemas.microsoft.com/office/drawing/2014/main" id="{5B5450BA-304E-4321-83DB-509934E35A96}"/>
                  </a:ext>
                </a:extLst>
              </p:cNvPr>
              <p:cNvSpPr/>
              <p:nvPr/>
            </p:nvSpPr>
            <p:spPr>
              <a:xfrm>
                <a:off x="1106577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4" name="フリーフォーム 387">
                <a:extLst>
                  <a:ext uri="{FF2B5EF4-FFF2-40B4-BE49-F238E27FC236}">
                    <a16:creationId xmlns:a16="http://schemas.microsoft.com/office/drawing/2014/main" id="{86086C94-7CFF-405B-A044-DFB21A4CD649}"/>
                  </a:ext>
                </a:extLst>
              </p:cNvPr>
              <p:cNvSpPr/>
              <p:nvPr/>
            </p:nvSpPr>
            <p:spPr>
              <a:xfrm>
                <a:off x="997864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" name="フリーフォーム 388">
                <a:extLst>
                  <a:ext uri="{FF2B5EF4-FFF2-40B4-BE49-F238E27FC236}">
                    <a16:creationId xmlns:a16="http://schemas.microsoft.com/office/drawing/2014/main" id="{A9388160-268B-4275-965D-1ED75D2F9AA7}"/>
                  </a:ext>
                </a:extLst>
              </p:cNvPr>
              <p:cNvSpPr/>
              <p:nvPr/>
            </p:nvSpPr>
            <p:spPr>
              <a:xfrm flipH="1">
                <a:off x="1498334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" name="フリーフォーム 392">
                <a:extLst>
                  <a:ext uri="{FF2B5EF4-FFF2-40B4-BE49-F238E27FC236}">
                    <a16:creationId xmlns:a16="http://schemas.microsoft.com/office/drawing/2014/main" id="{8049B124-A48C-4EA9-9EF1-B68CF340EEC2}"/>
                  </a:ext>
                </a:extLst>
              </p:cNvPr>
              <p:cNvSpPr/>
              <p:nvPr/>
            </p:nvSpPr>
            <p:spPr>
              <a:xfrm flipH="1">
                <a:off x="1761225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7" name="円/楕円 73">
                <a:extLst>
                  <a:ext uri="{FF2B5EF4-FFF2-40B4-BE49-F238E27FC236}">
                    <a16:creationId xmlns:a16="http://schemas.microsoft.com/office/drawing/2014/main" id="{5A335411-72B2-4E57-8CB2-1BCDBBEE4A75}"/>
                  </a:ext>
                </a:extLst>
              </p:cNvPr>
              <p:cNvSpPr/>
              <p:nvPr/>
            </p:nvSpPr>
            <p:spPr>
              <a:xfrm>
                <a:off x="1248385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" name="台形 217">
                <a:extLst>
                  <a:ext uri="{FF2B5EF4-FFF2-40B4-BE49-F238E27FC236}">
                    <a16:creationId xmlns:a16="http://schemas.microsoft.com/office/drawing/2014/main" id="{6A3F8480-D111-4431-8EE5-A52CEF3FD7AD}"/>
                  </a:ext>
                </a:extLst>
              </p:cNvPr>
              <p:cNvSpPr/>
              <p:nvPr/>
            </p:nvSpPr>
            <p:spPr>
              <a:xfrm>
                <a:off x="1412967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9" name="台形 218">
                <a:extLst>
                  <a:ext uri="{FF2B5EF4-FFF2-40B4-BE49-F238E27FC236}">
                    <a16:creationId xmlns:a16="http://schemas.microsoft.com/office/drawing/2014/main" id="{57118F4D-5AEA-45D2-B451-9BAC06F3AC3C}"/>
                  </a:ext>
                </a:extLst>
              </p:cNvPr>
              <p:cNvSpPr/>
              <p:nvPr/>
            </p:nvSpPr>
            <p:spPr>
              <a:xfrm rot="10800000">
                <a:off x="1336270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0" name="円/楕円 53">
                <a:extLst>
                  <a:ext uri="{FF2B5EF4-FFF2-40B4-BE49-F238E27FC236}">
                    <a16:creationId xmlns:a16="http://schemas.microsoft.com/office/drawing/2014/main" id="{C6402199-401A-452D-84D5-8A6099A38EA4}"/>
                  </a:ext>
                </a:extLst>
              </p:cNvPr>
              <p:cNvSpPr/>
              <p:nvPr/>
            </p:nvSpPr>
            <p:spPr>
              <a:xfrm rot="20700000">
                <a:off x="1258258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" name="円/楕円 55">
                <a:extLst>
                  <a:ext uri="{FF2B5EF4-FFF2-40B4-BE49-F238E27FC236}">
                    <a16:creationId xmlns:a16="http://schemas.microsoft.com/office/drawing/2014/main" id="{AE38AD3E-766A-4ECB-86C2-AD1681CBE80C}"/>
                  </a:ext>
                </a:extLst>
              </p:cNvPr>
              <p:cNvSpPr/>
              <p:nvPr/>
            </p:nvSpPr>
            <p:spPr>
              <a:xfrm rot="900000" flipH="1">
                <a:off x="1667506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" name="円/楕円 56">
                <a:extLst>
                  <a:ext uri="{FF2B5EF4-FFF2-40B4-BE49-F238E27FC236}">
                    <a16:creationId xmlns:a16="http://schemas.microsoft.com/office/drawing/2014/main" id="{69B9E806-FEF5-47B3-BCFA-472418DD8C64}"/>
                  </a:ext>
                </a:extLst>
              </p:cNvPr>
              <p:cNvSpPr/>
              <p:nvPr/>
            </p:nvSpPr>
            <p:spPr>
              <a:xfrm>
                <a:off x="1296142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3" name="フリーフォーム 61">
                <a:extLst>
                  <a:ext uri="{FF2B5EF4-FFF2-40B4-BE49-F238E27FC236}">
                    <a16:creationId xmlns:a16="http://schemas.microsoft.com/office/drawing/2014/main" id="{4FBC34E2-31F3-4AAD-B31E-893D812A0307}"/>
                  </a:ext>
                </a:extLst>
              </p:cNvPr>
              <p:cNvSpPr/>
              <p:nvPr/>
            </p:nvSpPr>
            <p:spPr>
              <a:xfrm rot="10800000">
                <a:off x="1336271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" name="フリーフォーム 62">
                <a:extLst>
                  <a:ext uri="{FF2B5EF4-FFF2-40B4-BE49-F238E27FC236}">
                    <a16:creationId xmlns:a16="http://schemas.microsoft.com/office/drawing/2014/main" id="{E02722AC-C32E-4F91-B24B-F9A04DAC94A9}"/>
                  </a:ext>
                </a:extLst>
              </p:cNvPr>
              <p:cNvSpPr/>
              <p:nvPr/>
            </p:nvSpPr>
            <p:spPr>
              <a:xfrm>
                <a:off x="1202811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" name="円/楕円 63">
                <a:extLst>
                  <a:ext uri="{FF2B5EF4-FFF2-40B4-BE49-F238E27FC236}">
                    <a16:creationId xmlns:a16="http://schemas.microsoft.com/office/drawing/2014/main" id="{2C121B27-3A3E-49E5-AA61-8BAC797B1383}"/>
                  </a:ext>
                </a:extLst>
              </p:cNvPr>
              <p:cNvSpPr/>
              <p:nvPr/>
            </p:nvSpPr>
            <p:spPr>
              <a:xfrm>
                <a:off x="1483329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6" name="円/楕円 64">
                <a:extLst>
                  <a:ext uri="{FF2B5EF4-FFF2-40B4-BE49-F238E27FC236}">
                    <a16:creationId xmlns:a16="http://schemas.microsoft.com/office/drawing/2014/main" id="{2690C448-F919-43B5-925B-F0C4688F3F72}"/>
                  </a:ext>
                </a:extLst>
              </p:cNvPr>
              <p:cNvSpPr/>
              <p:nvPr/>
            </p:nvSpPr>
            <p:spPr>
              <a:xfrm>
                <a:off x="1483329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7" name="フリーフォーム 72">
                <a:extLst>
                  <a:ext uri="{FF2B5EF4-FFF2-40B4-BE49-F238E27FC236}">
                    <a16:creationId xmlns:a16="http://schemas.microsoft.com/office/drawing/2014/main" id="{F79CAE34-8674-46C4-8759-10FF1BD6D479}"/>
                  </a:ext>
                </a:extLst>
              </p:cNvPr>
              <p:cNvSpPr/>
              <p:nvPr/>
            </p:nvSpPr>
            <p:spPr>
              <a:xfrm flipH="1">
                <a:off x="1260554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8" name="弦 227">
                <a:extLst>
                  <a:ext uri="{FF2B5EF4-FFF2-40B4-BE49-F238E27FC236}">
                    <a16:creationId xmlns:a16="http://schemas.microsoft.com/office/drawing/2014/main" id="{B1225C39-D817-4966-84DD-E7404FB02500}"/>
                  </a:ext>
                </a:extLst>
              </p:cNvPr>
              <p:cNvSpPr/>
              <p:nvPr/>
            </p:nvSpPr>
            <p:spPr>
              <a:xfrm rot="5400000">
                <a:off x="1294621" y="349958"/>
                <a:ext cx="402242" cy="417350"/>
              </a:xfrm>
              <a:prstGeom prst="chord">
                <a:avLst>
                  <a:gd name="adj1" fmla="val 5347295"/>
                  <a:gd name="adj2" fmla="val 1400336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" name="弦 228">
                <a:extLst>
                  <a:ext uri="{FF2B5EF4-FFF2-40B4-BE49-F238E27FC236}">
                    <a16:creationId xmlns:a16="http://schemas.microsoft.com/office/drawing/2014/main" id="{F0F7589F-9415-4A6B-9999-E9C03C65FBAB}"/>
                  </a:ext>
                </a:extLst>
              </p:cNvPr>
              <p:cNvSpPr/>
              <p:nvPr/>
            </p:nvSpPr>
            <p:spPr>
              <a:xfrm rot="16200000" flipH="1">
                <a:off x="1331411" y="384781"/>
                <a:ext cx="402242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F1291208-72F1-4814-B00D-66C2D20393F4}"/>
                </a:ext>
              </a:extLst>
            </p:cNvPr>
            <p:cNvSpPr/>
            <p:nvPr/>
          </p:nvSpPr>
          <p:spPr>
            <a:xfrm rot="3600000">
              <a:off x="777924" y="96483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9F314428-4881-4CC8-9CE0-016C9DF32A7D}"/>
                </a:ext>
              </a:extLst>
            </p:cNvPr>
            <p:cNvSpPr/>
            <p:nvPr/>
          </p:nvSpPr>
          <p:spPr>
            <a:xfrm rot="18000000" flipH="1">
              <a:off x="1860635" y="107887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1D600B3D-3848-4898-B7B9-0231BD0A5829}"/>
                </a:ext>
              </a:extLst>
            </p:cNvPr>
            <p:cNvGrpSpPr/>
            <p:nvPr/>
          </p:nvGrpSpPr>
          <p:grpSpPr>
            <a:xfrm>
              <a:off x="1312603" y="502236"/>
              <a:ext cx="394089" cy="275143"/>
              <a:chOff x="1183539" y="2986396"/>
              <a:chExt cx="394089" cy="275143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B4E17AD7-1DEA-44F7-81A7-CEA6CAC76EA0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7ECB0A47-B1FE-4415-9323-4CC6F4DFF9A8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" name="楕円 7">
                  <a:extLst>
                    <a:ext uri="{FF2B5EF4-FFF2-40B4-BE49-F238E27FC236}">
                      <a16:creationId xmlns:a16="http://schemas.microsoft.com/office/drawing/2014/main" id="{A89B45A2-7F22-4CD7-A5A1-C2EA50B080AC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EBB2AF18-31D8-450C-A084-164B3F2C54BE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2196A2F0-F47E-4381-8918-6D238573A1FD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40F5C7B5-3545-4D28-9AAF-6B03905C62A8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" name="二等辺三角形 9">
                  <a:extLst>
                    <a:ext uri="{FF2B5EF4-FFF2-40B4-BE49-F238E27FC236}">
                      <a16:creationId xmlns:a16="http://schemas.microsoft.com/office/drawing/2014/main" id="{6B6501E7-2505-4E32-927B-CA3454CF722C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6" name="二等辺三角形 9">
                <a:extLst>
                  <a:ext uri="{FF2B5EF4-FFF2-40B4-BE49-F238E27FC236}">
                    <a16:creationId xmlns:a16="http://schemas.microsoft.com/office/drawing/2014/main" id="{A655B2AB-6C75-48F2-9B77-AF90BDA9C56D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6C15C2DF-D935-4D15-83D5-3DBCCB5119F3}"/>
                </a:ext>
              </a:extLst>
            </p:cNvPr>
            <p:cNvGrpSpPr/>
            <p:nvPr/>
          </p:nvGrpSpPr>
          <p:grpSpPr>
            <a:xfrm>
              <a:off x="837296" y="460693"/>
              <a:ext cx="1291175" cy="232794"/>
              <a:chOff x="732974" y="3660745"/>
              <a:chExt cx="1291175" cy="232794"/>
            </a:xfrm>
          </p:grpSpPr>
          <p:sp>
            <p:nvSpPr>
              <p:cNvPr id="201" name="楕円 1">
                <a:extLst>
                  <a:ext uri="{FF2B5EF4-FFF2-40B4-BE49-F238E27FC236}">
                    <a16:creationId xmlns:a16="http://schemas.microsoft.com/office/drawing/2014/main" id="{D9CC52EC-F938-4644-9788-D1F5ED550F2D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" name="楕円 1">
                <a:extLst>
                  <a:ext uri="{FF2B5EF4-FFF2-40B4-BE49-F238E27FC236}">
                    <a16:creationId xmlns:a16="http://schemas.microsoft.com/office/drawing/2014/main" id="{B1414568-9BC5-4E79-A71B-732E780D7CCC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" name="楕円 1">
                <a:extLst>
                  <a:ext uri="{FF2B5EF4-FFF2-40B4-BE49-F238E27FC236}">
                    <a16:creationId xmlns:a16="http://schemas.microsoft.com/office/drawing/2014/main" id="{1609A942-ECCB-4F32-8D09-F621D9B4AA51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楕円 1">
                <a:extLst>
                  <a:ext uri="{FF2B5EF4-FFF2-40B4-BE49-F238E27FC236}">
                    <a16:creationId xmlns:a16="http://schemas.microsoft.com/office/drawing/2014/main" id="{4228130E-7D74-4E9E-BEA5-48DEFCB37E74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99" name="台形 136">
              <a:extLst>
                <a:ext uri="{FF2B5EF4-FFF2-40B4-BE49-F238E27FC236}">
                  <a16:creationId xmlns:a16="http://schemas.microsoft.com/office/drawing/2014/main" id="{FE466B8D-B8EE-4348-B084-B87234C4F431}"/>
                </a:ext>
              </a:extLst>
            </p:cNvPr>
            <p:cNvSpPr/>
            <p:nvPr/>
          </p:nvSpPr>
          <p:spPr>
            <a:xfrm rot="9900000" flipH="1">
              <a:off x="1055863" y="249264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台形 136">
              <a:extLst>
                <a:ext uri="{FF2B5EF4-FFF2-40B4-BE49-F238E27FC236}">
                  <a16:creationId xmlns:a16="http://schemas.microsoft.com/office/drawing/2014/main" id="{982BF148-E2AE-4142-AED0-C41061FED540}"/>
                </a:ext>
              </a:extLst>
            </p:cNvPr>
            <p:cNvSpPr/>
            <p:nvPr/>
          </p:nvSpPr>
          <p:spPr>
            <a:xfrm rot="11700000">
              <a:off x="1766018" y="26066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6FDCD27-5EDD-49D0-8573-0B0650E14816}"/>
              </a:ext>
            </a:extLst>
          </p:cNvPr>
          <p:cNvGrpSpPr>
            <a:grpSpLocks noChangeAspect="1"/>
          </p:cNvGrpSpPr>
          <p:nvPr/>
        </p:nvGrpSpPr>
        <p:grpSpPr>
          <a:xfrm>
            <a:off x="2707306" y="2654779"/>
            <a:ext cx="786967" cy="1704694"/>
            <a:chOff x="2174391" y="26769"/>
            <a:chExt cx="1311611" cy="2841156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4113F270-5BA1-4CFD-B20D-16D012668D12}"/>
                </a:ext>
              </a:extLst>
            </p:cNvPr>
            <p:cNvGrpSpPr/>
            <p:nvPr/>
          </p:nvGrpSpPr>
          <p:grpSpPr>
            <a:xfrm>
              <a:off x="2350588" y="330955"/>
              <a:ext cx="956605" cy="2536970"/>
              <a:chOff x="2350588" y="330955"/>
              <a:chExt cx="956605" cy="2536970"/>
            </a:xfrm>
          </p:grpSpPr>
          <p:sp>
            <p:nvSpPr>
              <p:cNvPr id="250" name="フリーフォーム 424">
                <a:extLst>
                  <a:ext uri="{FF2B5EF4-FFF2-40B4-BE49-F238E27FC236}">
                    <a16:creationId xmlns:a16="http://schemas.microsoft.com/office/drawing/2014/main" id="{B44FCF15-9E5F-4271-A052-90BF01BA4D01}"/>
                  </a:ext>
                </a:extLst>
              </p:cNvPr>
              <p:cNvSpPr/>
              <p:nvPr/>
            </p:nvSpPr>
            <p:spPr>
              <a:xfrm flipH="1">
                <a:off x="2864768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1" name="フリーフォーム 425">
                <a:extLst>
                  <a:ext uri="{FF2B5EF4-FFF2-40B4-BE49-F238E27FC236}">
                    <a16:creationId xmlns:a16="http://schemas.microsoft.com/office/drawing/2014/main" id="{211DD9F3-4D5D-4C28-B994-FADE4DB61FCE}"/>
                  </a:ext>
                </a:extLst>
              </p:cNvPr>
              <p:cNvSpPr/>
              <p:nvPr/>
            </p:nvSpPr>
            <p:spPr>
              <a:xfrm flipH="1">
                <a:off x="3068865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2" name="フリーフォーム 426">
                <a:extLst>
                  <a:ext uri="{FF2B5EF4-FFF2-40B4-BE49-F238E27FC236}">
                    <a16:creationId xmlns:a16="http://schemas.microsoft.com/office/drawing/2014/main" id="{E61CCBD5-47FD-44EC-84E3-1D58DB41300D}"/>
                  </a:ext>
                </a:extLst>
              </p:cNvPr>
              <p:cNvSpPr/>
              <p:nvPr/>
            </p:nvSpPr>
            <p:spPr>
              <a:xfrm>
                <a:off x="2479127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3" name="台形 252">
                <a:extLst>
                  <a:ext uri="{FF2B5EF4-FFF2-40B4-BE49-F238E27FC236}">
                    <a16:creationId xmlns:a16="http://schemas.microsoft.com/office/drawing/2014/main" id="{ECC8F4FA-95C0-4C09-9AA5-2127F3D84B52}"/>
                  </a:ext>
                </a:extLst>
              </p:cNvPr>
              <p:cNvSpPr/>
              <p:nvPr/>
            </p:nvSpPr>
            <p:spPr>
              <a:xfrm>
                <a:off x="2525967" y="1693471"/>
                <a:ext cx="608022" cy="547597"/>
              </a:xfrm>
              <a:prstGeom prst="trapezoid">
                <a:avLst>
                  <a:gd name="adj" fmla="val 1309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4" name="フリーフォーム 428">
                <a:extLst>
                  <a:ext uri="{FF2B5EF4-FFF2-40B4-BE49-F238E27FC236}">
                    <a16:creationId xmlns:a16="http://schemas.microsoft.com/office/drawing/2014/main" id="{7595AFDB-CDF1-4E16-A926-35D04C1FFA3F}"/>
                  </a:ext>
                </a:extLst>
              </p:cNvPr>
              <p:cNvSpPr/>
              <p:nvPr/>
            </p:nvSpPr>
            <p:spPr>
              <a:xfrm>
                <a:off x="2350588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5" name="円/楕円 73">
                <a:extLst>
                  <a:ext uri="{FF2B5EF4-FFF2-40B4-BE49-F238E27FC236}">
                    <a16:creationId xmlns:a16="http://schemas.microsoft.com/office/drawing/2014/main" id="{844A1FC9-5AF0-4124-A370-03F135C0466C}"/>
                  </a:ext>
                </a:extLst>
              </p:cNvPr>
              <p:cNvSpPr/>
              <p:nvPr/>
            </p:nvSpPr>
            <p:spPr>
              <a:xfrm>
                <a:off x="2581523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" name="台形 255">
                <a:extLst>
                  <a:ext uri="{FF2B5EF4-FFF2-40B4-BE49-F238E27FC236}">
                    <a16:creationId xmlns:a16="http://schemas.microsoft.com/office/drawing/2014/main" id="{76429002-7C26-465D-B8C5-1554F2438A35}"/>
                  </a:ext>
                </a:extLst>
              </p:cNvPr>
              <p:cNvSpPr/>
              <p:nvPr/>
            </p:nvSpPr>
            <p:spPr>
              <a:xfrm>
                <a:off x="274610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台形 256">
                <a:extLst>
                  <a:ext uri="{FF2B5EF4-FFF2-40B4-BE49-F238E27FC236}">
                    <a16:creationId xmlns:a16="http://schemas.microsoft.com/office/drawing/2014/main" id="{D406E934-962D-48AA-A8EC-5AACBF6E844C}"/>
                  </a:ext>
                </a:extLst>
              </p:cNvPr>
              <p:cNvSpPr/>
              <p:nvPr/>
            </p:nvSpPr>
            <p:spPr>
              <a:xfrm rot="10800000">
                <a:off x="2669408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8" name="円/楕円 146">
                <a:extLst>
                  <a:ext uri="{FF2B5EF4-FFF2-40B4-BE49-F238E27FC236}">
                    <a16:creationId xmlns:a16="http://schemas.microsoft.com/office/drawing/2014/main" id="{194D9C85-EE2F-451C-91F8-142AE8AB9DA5}"/>
                  </a:ext>
                </a:extLst>
              </p:cNvPr>
              <p:cNvSpPr/>
              <p:nvPr/>
            </p:nvSpPr>
            <p:spPr>
              <a:xfrm rot="20700000">
                <a:off x="259139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9" name="円/楕円 147">
                <a:extLst>
                  <a:ext uri="{FF2B5EF4-FFF2-40B4-BE49-F238E27FC236}">
                    <a16:creationId xmlns:a16="http://schemas.microsoft.com/office/drawing/2014/main" id="{716BE3B9-8251-4739-862C-6BFAFD32B5A3}"/>
                  </a:ext>
                </a:extLst>
              </p:cNvPr>
              <p:cNvSpPr/>
              <p:nvPr/>
            </p:nvSpPr>
            <p:spPr>
              <a:xfrm rot="900000" flipH="1">
                <a:off x="300064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0" name="円/楕円 148">
                <a:extLst>
                  <a:ext uri="{FF2B5EF4-FFF2-40B4-BE49-F238E27FC236}">
                    <a16:creationId xmlns:a16="http://schemas.microsoft.com/office/drawing/2014/main" id="{22B8A1FE-A79C-4591-B209-FE1034AA0C64}"/>
                  </a:ext>
                </a:extLst>
              </p:cNvPr>
              <p:cNvSpPr/>
              <p:nvPr/>
            </p:nvSpPr>
            <p:spPr>
              <a:xfrm>
                <a:off x="262928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" name="フリーフォーム 149">
                <a:extLst>
                  <a:ext uri="{FF2B5EF4-FFF2-40B4-BE49-F238E27FC236}">
                    <a16:creationId xmlns:a16="http://schemas.microsoft.com/office/drawing/2014/main" id="{E5EDBCD3-F1AC-4430-B582-F61FE8C0DD48}"/>
                  </a:ext>
                </a:extLst>
              </p:cNvPr>
              <p:cNvSpPr/>
              <p:nvPr/>
            </p:nvSpPr>
            <p:spPr>
              <a:xfrm rot="10800000">
                <a:off x="2669408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" name="フリーフォーム 150">
                <a:extLst>
                  <a:ext uri="{FF2B5EF4-FFF2-40B4-BE49-F238E27FC236}">
                    <a16:creationId xmlns:a16="http://schemas.microsoft.com/office/drawing/2014/main" id="{46F0FD9C-62DF-4B91-B9D0-4754DAD03846}"/>
                  </a:ext>
                </a:extLst>
              </p:cNvPr>
              <p:cNvSpPr/>
              <p:nvPr/>
            </p:nvSpPr>
            <p:spPr>
              <a:xfrm>
                <a:off x="253594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円/楕円 151">
                <a:extLst>
                  <a:ext uri="{FF2B5EF4-FFF2-40B4-BE49-F238E27FC236}">
                    <a16:creationId xmlns:a16="http://schemas.microsoft.com/office/drawing/2014/main" id="{C0FCA62A-90D0-4CBA-B8E9-FF53362CF6B2}"/>
                  </a:ext>
                </a:extLst>
              </p:cNvPr>
              <p:cNvSpPr/>
              <p:nvPr/>
            </p:nvSpPr>
            <p:spPr>
              <a:xfrm>
                <a:off x="2816467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円/楕円 152">
                <a:extLst>
                  <a:ext uri="{FF2B5EF4-FFF2-40B4-BE49-F238E27FC236}">
                    <a16:creationId xmlns:a16="http://schemas.microsoft.com/office/drawing/2014/main" id="{FEE9BD19-62A3-4CD2-B8CD-E1012BF94D25}"/>
                  </a:ext>
                </a:extLst>
              </p:cNvPr>
              <p:cNvSpPr/>
              <p:nvPr/>
            </p:nvSpPr>
            <p:spPr>
              <a:xfrm>
                <a:off x="2816467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" name="フリーフォーム 153">
                <a:extLst>
                  <a:ext uri="{FF2B5EF4-FFF2-40B4-BE49-F238E27FC236}">
                    <a16:creationId xmlns:a16="http://schemas.microsoft.com/office/drawing/2014/main" id="{71A6C974-7FF2-45B2-A92F-0BBC1A374BB6}"/>
                  </a:ext>
                </a:extLst>
              </p:cNvPr>
              <p:cNvSpPr/>
              <p:nvPr/>
            </p:nvSpPr>
            <p:spPr>
              <a:xfrm flipH="1">
                <a:off x="2593692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" name="月 265">
                <a:extLst>
                  <a:ext uri="{FF2B5EF4-FFF2-40B4-BE49-F238E27FC236}">
                    <a16:creationId xmlns:a16="http://schemas.microsoft.com/office/drawing/2014/main" id="{F1719074-09BF-4225-BBC0-8720E86977C5}"/>
                  </a:ext>
                </a:extLst>
              </p:cNvPr>
              <p:cNvSpPr/>
              <p:nvPr/>
            </p:nvSpPr>
            <p:spPr>
              <a:xfrm rot="18900000" flipH="1">
                <a:off x="2913021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7" name="月 266">
                <a:extLst>
                  <a:ext uri="{FF2B5EF4-FFF2-40B4-BE49-F238E27FC236}">
                    <a16:creationId xmlns:a16="http://schemas.microsoft.com/office/drawing/2014/main" id="{AFC15041-DA27-4CDE-8829-ED4F2D0AD1F5}"/>
                  </a:ext>
                </a:extLst>
              </p:cNvPr>
              <p:cNvSpPr/>
              <p:nvPr/>
            </p:nvSpPr>
            <p:spPr>
              <a:xfrm rot="3600000">
                <a:off x="2689977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91A89F94-09DA-4E34-98E9-3D54A0C92B4D}"/>
                </a:ext>
              </a:extLst>
            </p:cNvPr>
            <p:cNvGrpSpPr/>
            <p:nvPr/>
          </p:nvGrpSpPr>
          <p:grpSpPr>
            <a:xfrm>
              <a:off x="2646103" y="502236"/>
              <a:ext cx="394089" cy="275143"/>
              <a:chOff x="1183539" y="2986396"/>
              <a:chExt cx="394089" cy="275143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32B26278-7641-45B4-82C3-90A53EC038B9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0B87EFFF-2F74-45F5-8529-61F0357973B6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" name="楕円 7">
                  <a:extLst>
                    <a:ext uri="{FF2B5EF4-FFF2-40B4-BE49-F238E27FC236}">
                      <a16:creationId xmlns:a16="http://schemas.microsoft.com/office/drawing/2014/main" id="{723E97AF-7441-4255-B759-908862EA7B98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16D0BA14-92E0-4AE5-A7A4-F17BC032E2E7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94F4B3D8-AAA6-496F-A23D-EA7C9126B6F4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82AA9365-33A6-46C7-9593-3497B432D805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" name="二等辺三角形 9">
                  <a:extLst>
                    <a:ext uri="{FF2B5EF4-FFF2-40B4-BE49-F238E27FC236}">
                      <a16:creationId xmlns:a16="http://schemas.microsoft.com/office/drawing/2014/main" id="{F85EF204-9998-4913-A0EF-5717906F9512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43" name="二等辺三角形 9">
                <a:extLst>
                  <a:ext uri="{FF2B5EF4-FFF2-40B4-BE49-F238E27FC236}">
                    <a16:creationId xmlns:a16="http://schemas.microsoft.com/office/drawing/2014/main" id="{0B23196B-3CBF-43B7-8771-D13594C03C34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F5C486B-26D9-4ACD-8ABC-C93D082AC9AE}"/>
                </a:ext>
              </a:extLst>
            </p:cNvPr>
            <p:cNvSpPr/>
            <p:nvPr/>
          </p:nvSpPr>
          <p:spPr>
            <a:xfrm rot="3600000">
              <a:off x="2110257" y="96482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D9D31929-D62A-4F7A-BE6B-95B03C75318B}"/>
                </a:ext>
              </a:extLst>
            </p:cNvPr>
            <p:cNvSpPr/>
            <p:nvPr/>
          </p:nvSpPr>
          <p:spPr>
            <a:xfrm rot="18000000" flipH="1">
              <a:off x="3192968" y="107886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6A5A92AF-BFBE-48AC-A76D-C156BCB64B69}"/>
                </a:ext>
              </a:extLst>
            </p:cNvPr>
            <p:cNvGrpSpPr/>
            <p:nvPr/>
          </p:nvGrpSpPr>
          <p:grpSpPr>
            <a:xfrm>
              <a:off x="2174391" y="460693"/>
              <a:ext cx="1291175" cy="232794"/>
              <a:chOff x="732974" y="3660745"/>
              <a:chExt cx="1291175" cy="232794"/>
            </a:xfrm>
          </p:grpSpPr>
          <p:sp>
            <p:nvSpPr>
              <p:cNvPr id="238" name="楕円 1">
                <a:extLst>
                  <a:ext uri="{FF2B5EF4-FFF2-40B4-BE49-F238E27FC236}">
                    <a16:creationId xmlns:a16="http://schemas.microsoft.com/office/drawing/2014/main" id="{FA31AC05-8D2B-40EC-95B7-5A0ED21C152C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9" name="楕円 1">
                <a:extLst>
                  <a:ext uri="{FF2B5EF4-FFF2-40B4-BE49-F238E27FC236}">
                    <a16:creationId xmlns:a16="http://schemas.microsoft.com/office/drawing/2014/main" id="{335A966B-34F2-4063-A7FA-861C534C5D42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0" name="楕円 1">
                <a:extLst>
                  <a:ext uri="{FF2B5EF4-FFF2-40B4-BE49-F238E27FC236}">
                    <a16:creationId xmlns:a16="http://schemas.microsoft.com/office/drawing/2014/main" id="{722E5339-B546-4679-BDE1-41F693C8741C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1" name="楕円 1">
                <a:extLst>
                  <a:ext uri="{FF2B5EF4-FFF2-40B4-BE49-F238E27FC236}">
                    <a16:creationId xmlns:a16="http://schemas.microsoft.com/office/drawing/2014/main" id="{0FA12783-49A5-4F84-8A78-0497ADB2FF2C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36" name="台形 136">
              <a:extLst>
                <a:ext uri="{FF2B5EF4-FFF2-40B4-BE49-F238E27FC236}">
                  <a16:creationId xmlns:a16="http://schemas.microsoft.com/office/drawing/2014/main" id="{4466DD6C-5885-4B53-9095-F5882C8F03AA}"/>
                </a:ext>
              </a:extLst>
            </p:cNvPr>
            <p:cNvSpPr/>
            <p:nvPr/>
          </p:nvSpPr>
          <p:spPr>
            <a:xfrm rot="9900000" flipH="1">
              <a:off x="2388196" y="249263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台形 136">
              <a:extLst>
                <a:ext uri="{FF2B5EF4-FFF2-40B4-BE49-F238E27FC236}">
                  <a16:creationId xmlns:a16="http://schemas.microsoft.com/office/drawing/2014/main" id="{D258A4A5-D7A0-4568-B88A-03B190DE14FD}"/>
                </a:ext>
              </a:extLst>
            </p:cNvPr>
            <p:cNvSpPr/>
            <p:nvPr/>
          </p:nvSpPr>
          <p:spPr>
            <a:xfrm rot="11700000">
              <a:off x="3098351" y="260667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BA009F7D-B5DA-4612-8099-66A8751338D1}"/>
              </a:ext>
            </a:extLst>
          </p:cNvPr>
          <p:cNvGrpSpPr>
            <a:grpSpLocks noChangeAspect="1"/>
          </p:cNvGrpSpPr>
          <p:nvPr/>
        </p:nvGrpSpPr>
        <p:grpSpPr>
          <a:xfrm>
            <a:off x="4583285" y="2666685"/>
            <a:ext cx="789824" cy="1697551"/>
            <a:chOff x="3801504" y="38675"/>
            <a:chExt cx="1316373" cy="2829250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69868287-A934-4C57-9BDE-9F6BB0C359A4}"/>
                </a:ext>
              </a:extLst>
            </p:cNvPr>
            <p:cNvGrpSpPr/>
            <p:nvPr/>
          </p:nvGrpSpPr>
          <p:grpSpPr>
            <a:xfrm>
              <a:off x="3982998" y="362081"/>
              <a:ext cx="956605" cy="2505844"/>
              <a:chOff x="3982998" y="362081"/>
              <a:chExt cx="956605" cy="2505844"/>
            </a:xfrm>
          </p:grpSpPr>
          <p:sp>
            <p:nvSpPr>
              <p:cNvPr id="288" name="フリーフォーム 417">
                <a:extLst>
                  <a:ext uri="{FF2B5EF4-FFF2-40B4-BE49-F238E27FC236}">
                    <a16:creationId xmlns:a16="http://schemas.microsoft.com/office/drawing/2014/main" id="{250053A3-0C81-474B-A3AD-157174557C2F}"/>
                  </a:ext>
                </a:extLst>
              </p:cNvPr>
              <p:cNvSpPr/>
              <p:nvPr/>
            </p:nvSpPr>
            <p:spPr>
              <a:xfrm flipH="1">
                <a:off x="4497178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フリーフォーム 418">
                <a:extLst>
                  <a:ext uri="{FF2B5EF4-FFF2-40B4-BE49-F238E27FC236}">
                    <a16:creationId xmlns:a16="http://schemas.microsoft.com/office/drawing/2014/main" id="{9F15B3EC-CF58-443F-910F-0FC6B9EEF6DE}"/>
                  </a:ext>
                </a:extLst>
              </p:cNvPr>
              <p:cNvSpPr/>
              <p:nvPr/>
            </p:nvSpPr>
            <p:spPr>
              <a:xfrm flipH="1">
                <a:off x="4701275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" name="片側の 2 つの角を丸めた四角形 381">
                <a:extLst>
                  <a:ext uri="{FF2B5EF4-FFF2-40B4-BE49-F238E27FC236}">
                    <a16:creationId xmlns:a16="http://schemas.microsoft.com/office/drawing/2014/main" id="{9540A8D9-02AE-4BDF-A9B2-0E74226DD0E0}"/>
                  </a:ext>
                </a:extLst>
              </p:cNvPr>
              <p:cNvSpPr/>
              <p:nvPr/>
            </p:nvSpPr>
            <p:spPr>
              <a:xfrm>
                <a:off x="4227445" y="362081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フリーフォーム 181">
                <a:extLst>
                  <a:ext uri="{FF2B5EF4-FFF2-40B4-BE49-F238E27FC236}">
                    <a16:creationId xmlns:a16="http://schemas.microsoft.com/office/drawing/2014/main" id="{CB6D1E09-DA8B-4474-88E8-DAC034548850}"/>
                  </a:ext>
                </a:extLst>
              </p:cNvPr>
              <p:cNvSpPr/>
              <p:nvPr/>
            </p:nvSpPr>
            <p:spPr>
              <a:xfrm>
                <a:off x="4111537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228E2DFC-D4BB-496B-9B0E-1A919030CA4E}"/>
                  </a:ext>
                </a:extLst>
              </p:cNvPr>
              <p:cNvSpPr/>
              <p:nvPr/>
            </p:nvSpPr>
            <p:spPr>
              <a:xfrm>
                <a:off x="4158377" y="1560911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3" name="フリーフォーム 216">
                <a:extLst>
                  <a:ext uri="{FF2B5EF4-FFF2-40B4-BE49-F238E27FC236}">
                    <a16:creationId xmlns:a16="http://schemas.microsoft.com/office/drawing/2014/main" id="{D9DA7959-4939-4FD1-879F-236A172A664F}"/>
                  </a:ext>
                </a:extLst>
              </p:cNvPr>
              <p:cNvSpPr/>
              <p:nvPr/>
            </p:nvSpPr>
            <p:spPr>
              <a:xfrm>
                <a:off x="4276302" y="805869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4" name="フリーフォーム 214">
                <a:extLst>
                  <a:ext uri="{FF2B5EF4-FFF2-40B4-BE49-F238E27FC236}">
                    <a16:creationId xmlns:a16="http://schemas.microsoft.com/office/drawing/2014/main" id="{CC0FF4CB-17D9-4E64-A627-3D6D7379906A}"/>
                  </a:ext>
                </a:extLst>
              </p:cNvPr>
              <p:cNvSpPr/>
              <p:nvPr/>
            </p:nvSpPr>
            <p:spPr>
              <a:xfrm rot="10800000">
                <a:off x="4268480" y="964869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779B8E94-0163-48E9-8FBA-82C0221082A8}"/>
                  </a:ext>
                </a:extLst>
              </p:cNvPr>
              <p:cNvSpPr/>
              <p:nvPr/>
            </p:nvSpPr>
            <p:spPr>
              <a:xfrm>
                <a:off x="4318725" y="1538933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6" name="角丸四角形 210">
                <a:extLst>
                  <a:ext uri="{FF2B5EF4-FFF2-40B4-BE49-F238E27FC236}">
                    <a16:creationId xmlns:a16="http://schemas.microsoft.com/office/drawing/2014/main" id="{684039E8-9FDE-4AF3-A626-55FC1B8724D6}"/>
                  </a:ext>
                </a:extLst>
              </p:cNvPr>
              <p:cNvSpPr/>
              <p:nvPr/>
            </p:nvSpPr>
            <p:spPr>
              <a:xfrm>
                <a:off x="4409952" y="1535880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7" name="円/楕円 183">
                <a:extLst>
                  <a:ext uri="{FF2B5EF4-FFF2-40B4-BE49-F238E27FC236}">
                    <a16:creationId xmlns:a16="http://schemas.microsoft.com/office/drawing/2014/main" id="{4B8CCF15-7FD1-449F-9011-28BCC5C2F27D}"/>
                  </a:ext>
                </a:extLst>
              </p:cNvPr>
              <p:cNvSpPr/>
              <p:nvPr/>
            </p:nvSpPr>
            <p:spPr>
              <a:xfrm rot="20700000">
                <a:off x="4220369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8" name="円/楕円 184">
                <a:extLst>
                  <a:ext uri="{FF2B5EF4-FFF2-40B4-BE49-F238E27FC236}">
                    <a16:creationId xmlns:a16="http://schemas.microsoft.com/office/drawing/2014/main" id="{A08B9C50-AA46-43EC-A402-101DD18AF6AC}"/>
                  </a:ext>
                </a:extLst>
              </p:cNvPr>
              <p:cNvSpPr/>
              <p:nvPr/>
            </p:nvSpPr>
            <p:spPr>
              <a:xfrm rot="900000" flipH="1">
                <a:off x="4629617" y="634609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9" name="円/楕円 185">
                <a:extLst>
                  <a:ext uri="{FF2B5EF4-FFF2-40B4-BE49-F238E27FC236}">
                    <a16:creationId xmlns:a16="http://schemas.microsoft.com/office/drawing/2014/main" id="{85A5C3FB-0AC2-445D-BC86-4CE2516ADAB5}"/>
                  </a:ext>
                </a:extLst>
              </p:cNvPr>
              <p:cNvSpPr/>
              <p:nvPr/>
            </p:nvSpPr>
            <p:spPr>
              <a:xfrm>
                <a:off x="4258253" y="399999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0" name="フリーフォーム 193">
                <a:extLst>
                  <a:ext uri="{FF2B5EF4-FFF2-40B4-BE49-F238E27FC236}">
                    <a16:creationId xmlns:a16="http://schemas.microsoft.com/office/drawing/2014/main" id="{02A268EA-CEA2-4C64-BD5B-849B4FD79FF6}"/>
                  </a:ext>
                </a:extLst>
              </p:cNvPr>
              <p:cNvSpPr/>
              <p:nvPr/>
            </p:nvSpPr>
            <p:spPr>
              <a:xfrm>
                <a:off x="3982998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1" name="フリーフォーム 201">
                <a:extLst>
                  <a:ext uri="{FF2B5EF4-FFF2-40B4-BE49-F238E27FC236}">
                    <a16:creationId xmlns:a16="http://schemas.microsoft.com/office/drawing/2014/main" id="{F9AD519B-0714-451A-BB92-4B2550D24333}"/>
                  </a:ext>
                </a:extLst>
              </p:cNvPr>
              <p:cNvSpPr/>
              <p:nvPr/>
            </p:nvSpPr>
            <p:spPr>
              <a:xfrm>
                <a:off x="4164923" y="945462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2" name="フリーフォーム 202">
                <a:extLst>
                  <a:ext uri="{FF2B5EF4-FFF2-40B4-BE49-F238E27FC236}">
                    <a16:creationId xmlns:a16="http://schemas.microsoft.com/office/drawing/2014/main" id="{14466F74-3DA8-4E0E-ABA7-83DDD5931B3B}"/>
                  </a:ext>
                </a:extLst>
              </p:cNvPr>
              <p:cNvSpPr/>
              <p:nvPr/>
            </p:nvSpPr>
            <p:spPr>
              <a:xfrm>
                <a:off x="4248544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3" name="片側の 2 つの角を丸めた四角形 203">
                <a:extLst>
                  <a:ext uri="{FF2B5EF4-FFF2-40B4-BE49-F238E27FC236}">
                    <a16:creationId xmlns:a16="http://schemas.microsoft.com/office/drawing/2014/main" id="{C39A21C3-9336-47D3-8B88-91EE1C680715}"/>
                  </a:ext>
                </a:extLst>
              </p:cNvPr>
              <p:cNvSpPr/>
              <p:nvPr/>
            </p:nvSpPr>
            <p:spPr>
              <a:xfrm rot="11700000">
                <a:off x="4191260" y="1569172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4" name="フリーフォーム 206">
                <a:extLst>
                  <a:ext uri="{FF2B5EF4-FFF2-40B4-BE49-F238E27FC236}">
                    <a16:creationId xmlns:a16="http://schemas.microsoft.com/office/drawing/2014/main" id="{C8A8D396-5F2E-42ED-A72A-28C08067EB28}"/>
                  </a:ext>
                </a:extLst>
              </p:cNvPr>
              <p:cNvSpPr/>
              <p:nvPr/>
            </p:nvSpPr>
            <p:spPr>
              <a:xfrm flipH="1">
                <a:off x="4569573" y="945462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フリーフォーム 207">
                <a:extLst>
                  <a:ext uri="{FF2B5EF4-FFF2-40B4-BE49-F238E27FC236}">
                    <a16:creationId xmlns:a16="http://schemas.microsoft.com/office/drawing/2014/main" id="{7D04C56D-32F8-4DE4-803D-DAF5E5A7869D}"/>
                  </a:ext>
                </a:extLst>
              </p:cNvPr>
              <p:cNvSpPr/>
              <p:nvPr/>
            </p:nvSpPr>
            <p:spPr>
              <a:xfrm flipH="1">
                <a:off x="4575802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6" name="片側の 2 つの角を丸めた四角形 208">
                <a:extLst>
                  <a:ext uri="{FF2B5EF4-FFF2-40B4-BE49-F238E27FC236}">
                    <a16:creationId xmlns:a16="http://schemas.microsoft.com/office/drawing/2014/main" id="{DA31F6EB-1BC4-4A1A-BF98-B8E9F8B2D62C}"/>
                  </a:ext>
                </a:extLst>
              </p:cNvPr>
              <p:cNvSpPr/>
              <p:nvPr/>
            </p:nvSpPr>
            <p:spPr>
              <a:xfrm rot="9900000" flipH="1">
                <a:off x="4663323" y="1569172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7" name="フリーフォーム 389">
                <a:extLst>
                  <a:ext uri="{FF2B5EF4-FFF2-40B4-BE49-F238E27FC236}">
                    <a16:creationId xmlns:a16="http://schemas.microsoft.com/office/drawing/2014/main" id="{BE3E68A4-1D41-4C6D-8CF5-270332DABBA5}"/>
                  </a:ext>
                </a:extLst>
              </p:cNvPr>
              <p:cNvSpPr/>
              <p:nvPr/>
            </p:nvSpPr>
            <p:spPr>
              <a:xfrm rot="5400000">
                <a:off x="4365356" y="270799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E41C6034-0E30-4DAD-BDB0-0B40D66FADB1}"/>
                </a:ext>
              </a:extLst>
            </p:cNvPr>
            <p:cNvGrpSpPr/>
            <p:nvPr/>
          </p:nvGrpSpPr>
          <p:grpSpPr>
            <a:xfrm>
              <a:off x="4270357" y="515557"/>
              <a:ext cx="394089" cy="275143"/>
              <a:chOff x="1183539" y="2986396"/>
              <a:chExt cx="394089" cy="275143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7194284E-669D-4A5F-BC28-A01E88890825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39E6B9D1-675B-45C9-9FC0-243C4C20A4D0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" name="楕円 7">
                  <a:extLst>
                    <a:ext uri="{FF2B5EF4-FFF2-40B4-BE49-F238E27FC236}">
                      <a16:creationId xmlns:a16="http://schemas.microsoft.com/office/drawing/2014/main" id="{B33831F3-6F81-4592-ACF4-AEA5300F46C0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A30746BE-E220-4C47-A182-1A09527861A2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543C29C0-E29C-4D27-91ED-B799A2E8C3E0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F2DE4B06-A4FC-482C-8F5A-56662C7B6E6E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7" name="二等辺三角形 9">
                  <a:extLst>
                    <a:ext uri="{FF2B5EF4-FFF2-40B4-BE49-F238E27FC236}">
                      <a16:creationId xmlns:a16="http://schemas.microsoft.com/office/drawing/2014/main" id="{D16F5795-1110-42C1-9ACC-891BE5C38000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81" name="二等辺三角形 9">
                <a:extLst>
                  <a:ext uri="{FF2B5EF4-FFF2-40B4-BE49-F238E27FC236}">
                    <a16:creationId xmlns:a16="http://schemas.microsoft.com/office/drawing/2014/main" id="{4BAEA561-1976-4B53-BCA4-86A6BDD9211A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C702202C-9295-494F-8D5C-2469AA3327D1}"/>
                </a:ext>
              </a:extLst>
            </p:cNvPr>
            <p:cNvSpPr/>
            <p:nvPr/>
          </p:nvSpPr>
          <p:spPr>
            <a:xfrm rot="3600000">
              <a:off x="3742132" y="108388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1375AF3C-E4E8-4083-B31F-5144DFA85D8C}"/>
                </a:ext>
              </a:extLst>
            </p:cNvPr>
            <p:cNvSpPr/>
            <p:nvPr/>
          </p:nvSpPr>
          <p:spPr>
            <a:xfrm rot="18000000" flipH="1">
              <a:off x="4824843" y="119792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621026E9-B45B-4F05-8100-1DB2BF58BEF0}"/>
                </a:ext>
              </a:extLst>
            </p:cNvPr>
            <p:cNvGrpSpPr/>
            <p:nvPr/>
          </p:nvGrpSpPr>
          <p:grpSpPr>
            <a:xfrm>
              <a:off x="3801504" y="472598"/>
              <a:ext cx="1291175" cy="232794"/>
              <a:chOff x="732974" y="3660745"/>
              <a:chExt cx="1291175" cy="232794"/>
            </a:xfrm>
          </p:grpSpPr>
          <p:sp>
            <p:nvSpPr>
              <p:cNvPr id="276" name="楕円 1">
                <a:extLst>
                  <a:ext uri="{FF2B5EF4-FFF2-40B4-BE49-F238E27FC236}">
                    <a16:creationId xmlns:a16="http://schemas.microsoft.com/office/drawing/2014/main" id="{2CEEE9FE-E074-4C72-911C-1FA1D9545E79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7" name="楕円 1">
                <a:extLst>
                  <a:ext uri="{FF2B5EF4-FFF2-40B4-BE49-F238E27FC236}">
                    <a16:creationId xmlns:a16="http://schemas.microsoft.com/office/drawing/2014/main" id="{B33F66F9-9D44-46FB-9CF8-1031CBCB39B7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楕円 1">
                <a:extLst>
                  <a:ext uri="{FF2B5EF4-FFF2-40B4-BE49-F238E27FC236}">
                    <a16:creationId xmlns:a16="http://schemas.microsoft.com/office/drawing/2014/main" id="{FE5C2FAB-93CA-43CD-B4CA-DD280423F08F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楕円 1">
                <a:extLst>
                  <a:ext uri="{FF2B5EF4-FFF2-40B4-BE49-F238E27FC236}">
                    <a16:creationId xmlns:a16="http://schemas.microsoft.com/office/drawing/2014/main" id="{DEEAF2ED-C72B-4178-B83D-0DC36CF9F996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74" name="台形 136">
              <a:extLst>
                <a:ext uri="{FF2B5EF4-FFF2-40B4-BE49-F238E27FC236}">
                  <a16:creationId xmlns:a16="http://schemas.microsoft.com/office/drawing/2014/main" id="{B1899845-2DD0-4D0E-9580-D15F68432065}"/>
                </a:ext>
              </a:extLst>
            </p:cNvPr>
            <p:cNvSpPr/>
            <p:nvPr/>
          </p:nvSpPr>
          <p:spPr>
            <a:xfrm rot="9900000" flipH="1">
              <a:off x="4020071" y="261169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台形 136">
              <a:extLst>
                <a:ext uri="{FF2B5EF4-FFF2-40B4-BE49-F238E27FC236}">
                  <a16:creationId xmlns:a16="http://schemas.microsoft.com/office/drawing/2014/main" id="{2DE70985-2B89-4C50-9E73-FB59E615BC6C}"/>
                </a:ext>
              </a:extLst>
            </p:cNvPr>
            <p:cNvSpPr/>
            <p:nvPr/>
          </p:nvSpPr>
          <p:spPr>
            <a:xfrm rot="11700000">
              <a:off x="4730226" y="272573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E60B92C7-C7C4-4592-9EAC-2CE8240F2E02}"/>
              </a:ext>
            </a:extLst>
          </p:cNvPr>
          <p:cNvGrpSpPr>
            <a:grpSpLocks noChangeAspect="1"/>
          </p:cNvGrpSpPr>
          <p:nvPr/>
        </p:nvGrpSpPr>
        <p:grpSpPr>
          <a:xfrm>
            <a:off x="6462121" y="2656041"/>
            <a:ext cx="791728" cy="1703936"/>
            <a:chOff x="5227725" y="28031"/>
            <a:chExt cx="1319547" cy="2839893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95E1E7FE-B183-4C4E-88AC-CBC1A357BF00}"/>
                </a:ext>
              </a:extLst>
            </p:cNvPr>
            <p:cNvGrpSpPr/>
            <p:nvPr/>
          </p:nvGrpSpPr>
          <p:grpSpPr>
            <a:xfrm>
              <a:off x="5383875" y="316911"/>
              <a:ext cx="1001689" cy="2551013"/>
              <a:chOff x="5383875" y="316911"/>
              <a:chExt cx="1001689" cy="2551013"/>
            </a:xfrm>
          </p:grpSpPr>
          <p:sp>
            <p:nvSpPr>
              <p:cNvPr id="328" name="フリーフォーム 393">
                <a:extLst>
                  <a:ext uri="{FF2B5EF4-FFF2-40B4-BE49-F238E27FC236}">
                    <a16:creationId xmlns:a16="http://schemas.microsoft.com/office/drawing/2014/main" id="{97E50E3F-9B07-4A06-8F9D-DDA79A3B5C19}"/>
                  </a:ext>
                </a:extLst>
              </p:cNvPr>
              <p:cNvSpPr/>
              <p:nvPr/>
            </p:nvSpPr>
            <p:spPr>
              <a:xfrm>
                <a:off x="5492588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9" name="フリーフォーム 394">
                <a:extLst>
                  <a:ext uri="{FF2B5EF4-FFF2-40B4-BE49-F238E27FC236}">
                    <a16:creationId xmlns:a16="http://schemas.microsoft.com/office/drawing/2014/main" id="{A55EBE98-3732-49B0-A4A0-AA4EB6C8AB93}"/>
                  </a:ext>
                </a:extLst>
              </p:cNvPr>
              <p:cNvSpPr/>
              <p:nvPr/>
            </p:nvSpPr>
            <p:spPr>
              <a:xfrm>
                <a:off x="5383875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0" name="フリーフォーム 395">
                <a:extLst>
                  <a:ext uri="{FF2B5EF4-FFF2-40B4-BE49-F238E27FC236}">
                    <a16:creationId xmlns:a16="http://schemas.microsoft.com/office/drawing/2014/main" id="{6F456A32-62DC-4769-A74E-6CD2B6115F38}"/>
                  </a:ext>
                </a:extLst>
              </p:cNvPr>
              <p:cNvSpPr/>
              <p:nvPr/>
            </p:nvSpPr>
            <p:spPr>
              <a:xfrm flipH="1">
                <a:off x="5884345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1" name="フリーフォーム 402">
                <a:extLst>
                  <a:ext uri="{FF2B5EF4-FFF2-40B4-BE49-F238E27FC236}">
                    <a16:creationId xmlns:a16="http://schemas.microsoft.com/office/drawing/2014/main" id="{02A48DA5-3F43-4072-9AD1-5A4C862F0479}"/>
                  </a:ext>
                </a:extLst>
              </p:cNvPr>
              <p:cNvSpPr/>
              <p:nvPr/>
            </p:nvSpPr>
            <p:spPr>
              <a:xfrm flipH="1">
                <a:off x="6147236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2A080EBF-AA9A-4755-91E4-C66BC9401B5C}"/>
                  </a:ext>
                </a:extLst>
              </p:cNvPr>
              <p:cNvGrpSpPr/>
              <p:nvPr/>
            </p:nvGrpSpPr>
            <p:grpSpPr>
              <a:xfrm>
                <a:off x="5596485" y="316911"/>
                <a:ext cx="593730" cy="1554063"/>
                <a:chOff x="5596485" y="316911"/>
                <a:chExt cx="593730" cy="1554063"/>
              </a:xfrm>
            </p:grpSpPr>
            <p:sp>
              <p:nvSpPr>
                <p:cNvPr id="333" name="フリーフォーム 376">
                  <a:extLst>
                    <a:ext uri="{FF2B5EF4-FFF2-40B4-BE49-F238E27FC236}">
                      <a16:creationId xmlns:a16="http://schemas.microsoft.com/office/drawing/2014/main" id="{DB710FF6-FA29-42DE-A527-E1987D8D9A94}"/>
                    </a:ext>
                  </a:extLst>
                </p:cNvPr>
                <p:cNvSpPr/>
                <p:nvPr/>
              </p:nvSpPr>
              <p:spPr>
                <a:xfrm>
                  <a:off x="5650368" y="344461"/>
                  <a:ext cx="489192" cy="541278"/>
                </a:xfrm>
                <a:custGeom>
                  <a:avLst/>
                  <a:gdLst>
                    <a:gd name="connsiteX0" fmla="*/ 214265 w 489192"/>
                    <a:gd name="connsiteY0" fmla="*/ 0 h 541278"/>
                    <a:gd name="connsiteX1" fmla="*/ 244596 w 489192"/>
                    <a:gd name="connsiteY1" fmla="*/ 3862 h 541278"/>
                    <a:gd name="connsiteX2" fmla="*/ 274927 w 489192"/>
                    <a:gd name="connsiteY2" fmla="*/ 0 h 541278"/>
                    <a:gd name="connsiteX3" fmla="*/ 489192 w 489192"/>
                    <a:gd name="connsiteY3" fmla="*/ 270639 h 541278"/>
                    <a:gd name="connsiteX4" fmla="*/ 274927 w 489192"/>
                    <a:gd name="connsiteY4" fmla="*/ 541278 h 541278"/>
                    <a:gd name="connsiteX5" fmla="*/ 244596 w 489192"/>
                    <a:gd name="connsiteY5" fmla="*/ 537416 h 541278"/>
                    <a:gd name="connsiteX6" fmla="*/ 214265 w 489192"/>
                    <a:gd name="connsiteY6" fmla="*/ 541278 h 541278"/>
                    <a:gd name="connsiteX7" fmla="*/ 0 w 489192"/>
                    <a:gd name="connsiteY7" fmla="*/ 270639 h 541278"/>
                    <a:gd name="connsiteX8" fmla="*/ 214265 w 489192"/>
                    <a:gd name="connsiteY8" fmla="*/ 0 h 54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192" h="541278">
                      <a:moveTo>
                        <a:pt x="214265" y="0"/>
                      </a:moveTo>
                      <a:lnTo>
                        <a:pt x="244596" y="3862"/>
                      </a:lnTo>
                      <a:lnTo>
                        <a:pt x="274927" y="0"/>
                      </a:lnTo>
                      <a:cubicBezTo>
                        <a:pt x="393262" y="0"/>
                        <a:pt x="489192" y="121169"/>
                        <a:pt x="489192" y="270639"/>
                      </a:cubicBezTo>
                      <a:cubicBezTo>
                        <a:pt x="489192" y="420109"/>
                        <a:pt x="393262" y="541278"/>
                        <a:pt x="274927" y="541278"/>
                      </a:cubicBezTo>
                      <a:lnTo>
                        <a:pt x="244596" y="537416"/>
                      </a:lnTo>
                      <a:lnTo>
                        <a:pt x="214265" y="541278"/>
                      </a:lnTo>
                      <a:cubicBezTo>
                        <a:pt x="95930" y="541278"/>
                        <a:pt x="0" y="420109"/>
                        <a:pt x="0" y="270639"/>
                      </a:cubicBezTo>
                      <a:cubicBezTo>
                        <a:pt x="0" y="121169"/>
                        <a:pt x="95930" y="0"/>
                        <a:pt x="21426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" name="台形 333">
                  <a:extLst>
                    <a:ext uri="{FF2B5EF4-FFF2-40B4-BE49-F238E27FC236}">
                      <a16:creationId xmlns:a16="http://schemas.microsoft.com/office/drawing/2014/main" id="{AF1CC459-3AEE-4FD3-9A90-95B6D6ABF2C9}"/>
                    </a:ext>
                  </a:extLst>
                </p:cNvPr>
                <p:cNvSpPr/>
                <p:nvPr/>
              </p:nvSpPr>
              <p:spPr>
                <a:xfrm>
                  <a:off x="5806641" y="805869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" name="台形 334">
                  <a:extLst>
                    <a:ext uri="{FF2B5EF4-FFF2-40B4-BE49-F238E27FC236}">
                      <a16:creationId xmlns:a16="http://schemas.microsoft.com/office/drawing/2014/main" id="{37C500DD-B695-4A12-A443-5812A4B6E94A}"/>
                    </a:ext>
                  </a:extLst>
                </p:cNvPr>
                <p:cNvSpPr/>
                <p:nvPr/>
              </p:nvSpPr>
              <p:spPr>
                <a:xfrm rot="10800000">
                  <a:off x="5713936" y="946034"/>
                  <a:ext cx="364962" cy="503269"/>
                </a:xfrm>
                <a:prstGeom prst="trapezoid">
                  <a:avLst>
                    <a:gd name="adj" fmla="val 37044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" name="円/楕円 224">
                  <a:extLst>
                    <a:ext uri="{FF2B5EF4-FFF2-40B4-BE49-F238E27FC236}">
                      <a16:creationId xmlns:a16="http://schemas.microsoft.com/office/drawing/2014/main" id="{ACC53B24-7AE0-4327-89E1-2F038B62AFF6}"/>
                    </a:ext>
                  </a:extLst>
                </p:cNvPr>
                <p:cNvSpPr/>
                <p:nvPr/>
              </p:nvSpPr>
              <p:spPr>
                <a:xfrm rot="20700000">
                  <a:off x="5651932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" name="円/楕円 225">
                  <a:extLst>
                    <a:ext uri="{FF2B5EF4-FFF2-40B4-BE49-F238E27FC236}">
                      <a16:creationId xmlns:a16="http://schemas.microsoft.com/office/drawing/2014/main" id="{B41C891F-B8DC-4907-885D-372D85737D67}"/>
                    </a:ext>
                  </a:extLst>
                </p:cNvPr>
                <p:cNvSpPr/>
                <p:nvPr/>
              </p:nvSpPr>
              <p:spPr>
                <a:xfrm rot="900000" flipH="1">
                  <a:off x="6061180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" name="円/楕円 226">
                  <a:extLst>
                    <a:ext uri="{FF2B5EF4-FFF2-40B4-BE49-F238E27FC236}">
                      <a16:creationId xmlns:a16="http://schemas.microsoft.com/office/drawing/2014/main" id="{2B4AF437-BDA2-4526-89AA-93B58C628C57}"/>
                    </a:ext>
                  </a:extLst>
                </p:cNvPr>
                <p:cNvSpPr/>
                <p:nvPr/>
              </p:nvSpPr>
              <p:spPr>
                <a:xfrm>
                  <a:off x="5689816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 244">
                  <a:extLst>
                    <a:ext uri="{FF2B5EF4-FFF2-40B4-BE49-F238E27FC236}">
                      <a16:creationId xmlns:a16="http://schemas.microsoft.com/office/drawing/2014/main" id="{79A17FC1-6230-405B-9294-0C823C9A6871}"/>
                    </a:ext>
                  </a:extLst>
                </p:cNvPr>
                <p:cNvSpPr/>
                <p:nvPr/>
              </p:nvSpPr>
              <p:spPr>
                <a:xfrm>
                  <a:off x="5596485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0" name="フリーフォーム 254">
                  <a:extLst>
                    <a:ext uri="{FF2B5EF4-FFF2-40B4-BE49-F238E27FC236}">
                      <a16:creationId xmlns:a16="http://schemas.microsoft.com/office/drawing/2014/main" id="{7285CAE3-B82B-4E66-B823-E323B4E58B23}"/>
                    </a:ext>
                  </a:extLst>
                </p:cNvPr>
                <p:cNvSpPr/>
                <p:nvPr/>
              </p:nvSpPr>
              <p:spPr>
                <a:xfrm flipH="1">
                  <a:off x="5657253" y="945459"/>
                  <a:ext cx="476846" cy="357558"/>
                </a:xfrm>
                <a:custGeom>
                  <a:avLst/>
                  <a:gdLst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29285 w 599131"/>
                    <a:gd name="connsiteY15" fmla="*/ 251869 h 357558"/>
                    <a:gd name="connsiteX16" fmla="*/ 158878 w 599131"/>
                    <a:gd name="connsiteY16" fmla="*/ 292666 h 357558"/>
                    <a:gd name="connsiteX17" fmla="*/ 298903 w 599131"/>
                    <a:gd name="connsiteY17" fmla="*/ 357558 h 357558"/>
                    <a:gd name="connsiteX18" fmla="*/ 438928 w 599131"/>
                    <a:gd name="connsiteY18" fmla="*/ 292666 h 357558"/>
                    <a:gd name="connsiteX19" fmla="*/ 470026 w 599131"/>
                    <a:gd name="connsiteY19" fmla="*/ 249795 h 357558"/>
                    <a:gd name="connsiteX20" fmla="*/ 468973 w 599131"/>
                    <a:gd name="connsiteY20" fmla="*/ 261937 h 357558"/>
                    <a:gd name="connsiteX21" fmla="*/ 588877 w 599131"/>
                    <a:gd name="connsiteY21" fmla="*/ 150018 h 357558"/>
                    <a:gd name="connsiteX22" fmla="*/ 554263 w 599131"/>
                    <a:gd name="connsiteY22" fmla="*/ 109537 h 357558"/>
                    <a:gd name="connsiteX23" fmla="*/ 599131 w 599131"/>
                    <a:gd name="connsiteY23" fmla="*/ 66675 h 357558"/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29285 w 599131"/>
                    <a:gd name="connsiteY15" fmla="*/ 251869 h 357558"/>
                    <a:gd name="connsiteX16" fmla="*/ 158878 w 599131"/>
                    <a:gd name="connsiteY16" fmla="*/ 292666 h 357558"/>
                    <a:gd name="connsiteX17" fmla="*/ 298903 w 599131"/>
                    <a:gd name="connsiteY17" fmla="*/ 357558 h 357558"/>
                    <a:gd name="connsiteX18" fmla="*/ 438928 w 599131"/>
                    <a:gd name="connsiteY18" fmla="*/ 292666 h 357558"/>
                    <a:gd name="connsiteX19" fmla="*/ 468973 w 599131"/>
                    <a:gd name="connsiteY19" fmla="*/ 261937 h 357558"/>
                    <a:gd name="connsiteX20" fmla="*/ 588877 w 599131"/>
                    <a:gd name="connsiteY20" fmla="*/ 150018 h 357558"/>
                    <a:gd name="connsiteX21" fmla="*/ 554263 w 599131"/>
                    <a:gd name="connsiteY21" fmla="*/ 109537 h 357558"/>
                    <a:gd name="connsiteX22" fmla="*/ 599131 w 599131"/>
                    <a:gd name="connsiteY22" fmla="*/ 66675 h 357558"/>
                    <a:gd name="connsiteX23" fmla="*/ 552244 w 599131"/>
                    <a:gd name="connsiteY23" fmla="*/ 0 h 357558"/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58878 w 599131"/>
                    <a:gd name="connsiteY15" fmla="*/ 292666 h 357558"/>
                    <a:gd name="connsiteX16" fmla="*/ 298903 w 599131"/>
                    <a:gd name="connsiteY16" fmla="*/ 357558 h 357558"/>
                    <a:gd name="connsiteX17" fmla="*/ 438928 w 599131"/>
                    <a:gd name="connsiteY17" fmla="*/ 292666 h 357558"/>
                    <a:gd name="connsiteX18" fmla="*/ 468973 w 599131"/>
                    <a:gd name="connsiteY18" fmla="*/ 261937 h 357558"/>
                    <a:gd name="connsiteX19" fmla="*/ 588877 w 599131"/>
                    <a:gd name="connsiteY19" fmla="*/ 150018 h 357558"/>
                    <a:gd name="connsiteX20" fmla="*/ 554263 w 599131"/>
                    <a:gd name="connsiteY20" fmla="*/ 109537 h 357558"/>
                    <a:gd name="connsiteX21" fmla="*/ 599131 w 599131"/>
                    <a:gd name="connsiteY21" fmla="*/ 66675 h 357558"/>
                    <a:gd name="connsiteX22" fmla="*/ 552244 w 599131"/>
                    <a:gd name="connsiteY22" fmla="*/ 0 h 357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9131" h="357558">
                      <a:moveTo>
                        <a:pt x="552244" y="0"/>
                      </a:moveTo>
                      <a:lnTo>
                        <a:pt x="491684" y="0"/>
                      </a:lnTo>
                      <a:lnTo>
                        <a:pt x="491684" y="1"/>
                      </a:lnTo>
                      <a:lnTo>
                        <a:pt x="469326" y="1"/>
                      </a:lnTo>
                      <a:lnTo>
                        <a:pt x="458803" y="111744"/>
                      </a:lnTo>
                      <a:cubicBezTo>
                        <a:pt x="432458" y="245254"/>
                        <a:pt x="370784" y="338934"/>
                        <a:pt x="298903" y="338934"/>
                      </a:cubicBezTo>
                      <a:cubicBezTo>
                        <a:pt x="227021" y="338934"/>
                        <a:pt x="165347" y="245254"/>
                        <a:pt x="139003" y="111744"/>
                      </a:cubicBezTo>
                      <a:lnTo>
                        <a:pt x="128478" y="1"/>
                      </a:lnTo>
                      <a:lnTo>
                        <a:pt x="107448" y="1"/>
                      </a:lnTo>
                      <a:lnTo>
                        <a:pt x="107448" y="0"/>
                      </a:lnTo>
                      <a:lnTo>
                        <a:pt x="46887" y="0"/>
                      </a:lnTo>
                      <a:lnTo>
                        <a:pt x="0" y="66675"/>
                      </a:lnTo>
                      <a:lnTo>
                        <a:pt x="44868" y="109537"/>
                      </a:lnTo>
                      <a:lnTo>
                        <a:pt x="10254" y="150018"/>
                      </a:lnTo>
                      <a:lnTo>
                        <a:pt x="130158" y="261937"/>
                      </a:lnTo>
                      <a:lnTo>
                        <a:pt x="158878" y="292666"/>
                      </a:lnTo>
                      <a:cubicBezTo>
                        <a:pt x="198849" y="333635"/>
                        <a:pt x="247035" y="357558"/>
                        <a:pt x="298903" y="357558"/>
                      </a:cubicBezTo>
                      <a:cubicBezTo>
                        <a:pt x="350772" y="357558"/>
                        <a:pt x="398957" y="333635"/>
                        <a:pt x="438928" y="292666"/>
                      </a:cubicBezTo>
                      <a:lnTo>
                        <a:pt x="468973" y="261937"/>
                      </a:lnTo>
                      <a:lnTo>
                        <a:pt x="588877" y="150018"/>
                      </a:lnTo>
                      <a:lnTo>
                        <a:pt x="554263" y="109537"/>
                      </a:lnTo>
                      <a:lnTo>
                        <a:pt x="599131" y="66675"/>
                      </a:lnTo>
                      <a:lnTo>
                        <a:pt x="552244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" name="フリーフォーム 265">
                  <a:extLst>
                    <a:ext uri="{FF2B5EF4-FFF2-40B4-BE49-F238E27FC236}">
                      <a16:creationId xmlns:a16="http://schemas.microsoft.com/office/drawing/2014/main" id="{EB302562-79B7-4252-9538-F7C5A4134F7D}"/>
                    </a:ext>
                  </a:extLst>
                </p:cNvPr>
                <p:cNvSpPr/>
                <p:nvPr/>
              </p:nvSpPr>
              <p:spPr>
                <a:xfrm flipH="1">
                  <a:off x="5710170" y="945458"/>
                  <a:ext cx="368728" cy="113567"/>
                </a:xfrm>
                <a:custGeom>
                  <a:avLst/>
                  <a:gdLst>
                    <a:gd name="connsiteX0" fmla="*/ 440253 w 468971"/>
                    <a:gd name="connsiteY0" fmla="*/ 0 h 161891"/>
                    <a:gd name="connsiteX1" fmla="*/ 414568 w 468971"/>
                    <a:gd name="connsiteY1" fmla="*/ 0 h 161891"/>
                    <a:gd name="connsiteX2" fmla="*/ 368849 w 468971"/>
                    <a:gd name="connsiteY2" fmla="*/ 0 h 161891"/>
                    <a:gd name="connsiteX3" fmla="*/ 261965 w 468971"/>
                    <a:gd name="connsiteY3" fmla="*/ 0 h 161891"/>
                    <a:gd name="connsiteX4" fmla="*/ 207006 w 468971"/>
                    <a:gd name="connsiteY4" fmla="*/ 0 h 161891"/>
                    <a:gd name="connsiteX5" fmla="*/ 100122 w 468971"/>
                    <a:gd name="connsiteY5" fmla="*/ 0 h 161891"/>
                    <a:gd name="connsiteX6" fmla="*/ 54403 w 468971"/>
                    <a:gd name="connsiteY6" fmla="*/ 0 h 161891"/>
                    <a:gd name="connsiteX7" fmla="*/ 28718 w 468971"/>
                    <a:gd name="connsiteY7" fmla="*/ 0 h 161891"/>
                    <a:gd name="connsiteX8" fmla="*/ 0 w 468971"/>
                    <a:gd name="connsiteY8" fmla="*/ 161891 h 161891"/>
                    <a:gd name="connsiteX9" fmla="*/ 234486 w 468971"/>
                    <a:gd name="connsiteY9" fmla="*/ 16982 h 161891"/>
                    <a:gd name="connsiteX10" fmla="*/ 468971 w 468971"/>
                    <a:gd name="connsiteY10" fmla="*/ 161891 h 16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8971" h="161891">
                      <a:moveTo>
                        <a:pt x="440253" y="0"/>
                      </a:moveTo>
                      <a:lnTo>
                        <a:pt x="414568" y="0"/>
                      </a:lnTo>
                      <a:lnTo>
                        <a:pt x="368849" y="0"/>
                      </a:lnTo>
                      <a:lnTo>
                        <a:pt x="261965" y="0"/>
                      </a:lnTo>
                      <a:lnTo>
                        <a:pt x="207006" y="0"/>
                      </a:lnTo>
                      <a:lnTo>
                        <a:pt x="100122" y="0"/>
                      </a:lnTo>
                      <a:lnTo>
                        <a:pt x="54403" y="0"/>
                      </a:lnTo>
                      <a:lnTo>
                        <a:pt x="28718" y="0"/>
                      </a:lnTo>
                      <a:lnTo>
                        <a:pt x="0" y="161891"/>
                      </a:lnTo>
                      <a:lnTo>
                        <a:pt x="234486" y="16982"/>
                      </a:lnTo>
                      <a:lnTo>
                        <a:pt x="468971" y="16189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A260A64F-51CC-46B0-9C83-C8E2D9228C2D}"/>
                    </a:ext>
                  </a:extLst>
                </p:cNvPr>
                <p:cNvSpPr/>
                <p:nvPr/>
              </p:nvSpPr>
              <p:spPr>
                <a:xfrm rot="20700000" flipH="1">
                  <a:off x="5884312" y="1053260"/>
                  <a:ext cx="98304" cy="255787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3" name="台形 342">
                  <a:extLst>
                    <a:ext uri="{FF2B5EF4-FFF2-40B4-BE49-F238E27FC236}">
                      <a16:creationId xmlns:a16="http://schemas.microsoft.com/office/drawing/2014/main" id="{CC9BAF2C-D741-4094-AE2F-1A7E7986C7EC}"/>
                    </a:ext>
                  </a:extLst>
                </p:cNvPr>
                <p:cNvSpPr/>
                <p:nvPr/>
              </p:nvSpPr>
              <p:spPr>
                <a:xfrm rot="900000">
                  <a:off x="5792542" y="1053260"/>
                  <a:ext cx="98304" cy="255787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6A710DD9-C27E-4F1F-9672-C76708483870}"/>
                    </a:ext>
                  </a:extLst>
                </p:cNvPr>
                <p:cNvSpPr/>
                <p:nvPr/>
              </p:nvSpPr>
              <p:spPr>
                <a:xfrm rot="1800000">
                  <a:off x="5776354" y="1037643"/>
                  <a:ext cx="98304" cy="188243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台形 344">
                  <a:extLst>
                    <a:ext uri="{FF2B5EF4-FFF2-40B4-BE49-F238E27FC236}">
                      <a16:creationId xmlns:a16="http://schemas.microsoft.com/office/drawing/2014/main" id="{A479F692-4460-4264-8B46-6A5C2A71FF34}"/>
                    </a:ext>
                  </a:extLst>
                </p:cNvPr>
                <p:cNvSpPr/>
                <p:nvPr/>
              </p:nvSpPr>
              <p:spPr>
                <a:xfrm rot="19800000">
                  <a:off x="5904173" y="1037643"/>
                  <a:ext cx="98304" cy="188243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6" name="月 345">
                  <a:extLst>
                    <a:ext uri="{FF2B5EF4-FFF2-40B4-BE49-F238E27FC236}">
                      <a16:creationId xmlns:a16="http://schemas.microsoft.com/office/drawing/2014/main" id="{B0C8FEC5-03DF-4668-BD1F-8E425D7F8055}"/>
                    </a:ext>
                  </a:extLst>
                </p:cNvPr>
                <p:cNvSpPr/>
                <p:nvPr/>
              </p:nvSpPr>
              <p:spPr>
                <a:xfrm rot="3600000">
                  <a:off x="5838805" y="893611"/>
                  <a:ext cx="71707" cy="143413"/>
                </a:xfrm>
                <a:prstGeom prst="moon">
                  <a:avLst>
                    <a:gd name="adj" fmla="val 8506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7" name="月 346">
                  <a:extLst>
                    <a:ext uri="{FF2B5EF4-FFF2-40B4-BE49-F238E27FC236}">
                      <a16:creationId xmlns:a16="http://schemas.microsoft.com/office/drawing/2014/main" id="{419DE484-489E-4C91-AC42-ABC39E06141F}"/>
                    </a:ext>
                  </a:extLst>
                </p:cNvPr>
                <p:cNvSpPr/>
                <p:nvPr/>
              </p:nvSpPr>
              <p:spPr>
                <a:xfrm rot="18000000">
                  <a:off x="5838805" y="968077"/>
                  <a:ext cx="71707" cy="143413"/>
                </a:xfrm>
                <a:prstGeom prst="moon">
                  <a:avLst>
                    <a:gd name="adj" fmla="val 8506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D364D3DB-A211-41D8-922A-41BE469F179E}"/>
                    </a:ext>
                  </a:extLst>
                </p:cNvPr>
                <p:cNvGrpSpPr/>
                <p:nvPr/>
              </p:nvGrpSpPr>
              <p:grpSpPr>
                <a:xfrm>
                  <a:off x="5842780" y="925086"/>
                  <a:ext cx="126538" cy="143414"/>
                  <a:chOff x="7175344" y="3390423"/>
                  <a:chExt cx="323565" cy="366714"/>
                </a:xfrm>
                <a:solidFill>
                  <a:srgbClr val="C00000"/>
                </a:solidFill>
              </p:grpSpPr>
              <p:sp>
                <p:nvSpPr>
                  <p:cNvPr id="355" name="月 354">
                    <a:extLst>
                      <a:ext uri="{FF2B5EF4-FFF2-40B4-BE49-F238E27FC236}">
                        <a16:creationId xmlns:a16="http://schemas.microsoft.com/office/drawing/2014/main" id="{145E2A61-6CC5-4822-83E0-740038A427F8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315552" y="339042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56" name="グループ化 355">
                    <a:extLst>
                      <a:ext uri="{FF2B5EF4-FFF2-40B4-BE49-F238E27FC236}">
                        <a16:creationId xmlns:a16="http://schemas.microsoft.com/office/drawing/2014/main" id="{ABDF77F3-9EE4-4712-994C-8B9613C8C3BA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7161494" y="3450723"/>
                    <a:ext cx="291350" cy="263650"/>
                    <a:chOff x="7073503" y="3454718"/>
                    <a:chExt cx="425406" cy="384963"/>
                  </a:xfrm>
                  <a:grpFill/>
                </p:grpSpPr>
                <p:sp>
                  <p:nvSpPr>
                    <p:cNvPr id="361" name="月 360">
                      <a:extLst>
                        <a:ext uri="{FF2B5EF4-FFF2-40B4-BE49-F238E27FC236}">
                          <a16:creationId xmlns:a16="http://schemas.microsoft.com/office/drawing/2014/main" id="{EA1AEB22-ACEF-4063-9DCD-A33FE37D57EF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7165181" y="3374233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2" name="月 361">
                      <a:extLst>
                        <a:ext uri="{FF2B5EF4-FFF2-40B4-BE49-F238E27FC236}">
                          <a16:creationId xmlns:a16="http://schemas.microsoft.com/office/drawing/2014/main" id="{2816DAE0-A38C-45E9-AA7E-36F9ACB95B47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7315552" y="3454718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3" name="月 362">
                      <a:extLst>
                        <a:ext uri="{FF2B5EF4-FFF2-40B4-BE49-F238E27FC236}">
                          <a16:creationId xmlns:a16="http://schemas.microsoft.com/office/drawing/2014/main" id="{98B307F9-6EC6-40BB-8FE6-126DCA8A8664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7165181" y="3564646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7" name="グループ化 356">
                    <a:extLst>
                      <a:ext uri="{FF2B5EF4-FFF2-40B4-BE49-F238E27FC236}">
                        <a16:creationId xmlns:a16="http://schemas.microsoft.com/office/drawing/2014/main" id="{F57551F5-8895-441A-97A5-F1CDCA93DBF0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7230649" y="3552074"/>
                    <a:ext cx="146743" cy="129449"/>
                    <a:chOff x="7042729" y="3474155"/>
                    <a:chExt cx="414346" cy="365515"/>
                  </a:xfrm>
                  <a:grpFill/>
                </p:grpSpPr>
                <p:sp>
                  <p:nvSpPr>
                    <p:cNvPr id="359" name="月 358">
                      <a:extLst>
                        <a:ext uri="{FF2B5EF4-FFF2-40B4-BE49-F238E27FC236}">
                          <a16:creationId xmlns:a16="http://schemas.microsoft.com/office/drawing/2014/main" id="{4874DA63-D44D-45A1-B30C-BFEC4E619EF0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7130895" y="3385989"/>
                      <a:ext cx="238013" cy="414346"/>
                    </a:xfrm>
                    <a:prstGeom prst="moon">
                      <a:avLst>
                        <a:gd name="adj" fmla="val 85065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0" name="月 359">
                      <a:extLst>
                        <a:ext uri="{FF2B5EF4-FFF2-40B4-BE49-F238E27FC236}">
                          <a16:creationId xmlns:a16="http://schemas.microsoft.com/office/drawing/2014/main" id="{8AAE7584-09B5-4083-AC96-1DD9AFE8C6AF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7165180" y="3564634"/>
                      <a:ext cx="183358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58" name="月 357">
                    <a:extLst>
                      <a:ext uri="{FF2B5EF4-FFF2-40B4-BE49-F238E27FC236}">
                        <a16:creationId xmlns:a16="http://schemas.microsoft.com/office/drawing/2014/main" id="{D4753F48-07F4-4E43-8953-EC1A18EC33D6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7257550" y="3505695"/>
                    <a:ext cx="84724" cy="129874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E6AA8416-1373-40DE-A36D-FDB79746BB52}"/>
                    </a:ext>
                  </a:extLst>
                </p:cNvPr>
                <p:cNvSpPr/>
                <p:nvPr/>
              </p:nvSpPr>
              <p:spPr>
                <a:xfrm rot="453005">
                  <a:off x="5684236" y="422186"/>
                  <a:ext cx="85946" cy="491566"/>
                </a:xfrm>
                <a:prstGeom prst="mo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9FA99691-00BE-4AB3-87F5-E8602F51EA9C}"/>
                    </a:ext>
                  </a:extLst>
                </p:cNvPr>
                <p:cNvSpPr/>
                <p:nvPr/>
              </p:nvSpPr>
              <p:spPr>
                <a:xfrm rot="21146995" flipH="1">
                  <a:off x="6019669" y="422187"/>
                  <a:ext cx="85946" cy="491566"/>
                </a:xfrm>
                <a:prstGeom prst="mo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1" name="月 350">
                  <a:extLst>
                    <a:ext uri="{FF2B5EF4-FFF2-40B4-BE49-F238E27FC236}">
                      <a16:creationId xmlns:a16="http://schemas.microsoft.com/office/drawing/2014/main" id="{997121B0-2B9A-47C6-B2FA-0C451718BB2C}"/>
                    </a:ext>
                  </a:extLst>
                </p:cNvPr>
                <p:cNvSpPr/>
                <p:nvPr/>
              </p:nvSpPr>
              <p:spPr>
                <a:xfrm rot="2700000">
                  <a:off x="5713967" y="316912"/>
                  <a:ext cx="121644" cy="323231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532B56B5-CDBD-4E21-A13B-0C6C20578FD9}"/>
                    </a:ext>
                  </a:extLst>
                </p:cNvPr>
                <p:cNvSpPr/>
                <p:nvPr/>
              </p:nvSpPr>
              <p:spPr>
                <a:xfrm rot="18900000" flipH="1">
                  <a:off x="5954318" y="316911"/>
                  <a:ext cx="121644" cy="323231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64215521-CD7C-478E-ADDA-CBD08677B026}"/>
                    </a:ext>
                  </a:extLst>
                </p:cNvPr>
                <p:cNvSpPr/>
                <p:nvPr/>
              </p:nvSpPr>
              <p:spPr>
                <a:xfrm rot="19438182" flipH="1">
                  <a:off x="5960951" y="353298"/>
                  <a:ext cx="85143" cy="296055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4" name="月 353">
                  <a:extLst>
                    <a:ext uri="{FF2B5EF4-FFF2-40B4-BE49-F238E27FC236}">
                      <a16:creationId xmlns:a16="http://schemas.microsoft.com/office/drawing/2014/main" id="{84D038C3-BE5C-4B50-9228-6B8C7D3DE58E}"/>
                    </a:ext>
                  </a:extLst>
                </p:cNvPr>
                <p:cNvSpPr/>
                <p:nvPr/>
              </p:nvSpPr>
              <p:spPr>
                <a:xfrm rot="2161818">
                  <a:off x="5736347" y="353298"/>
                  <a:ext cx="85143" cy="296055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FE81B472-AE6B-4C70-9741-7B15798593EB}"/>
                </a:ext>
              </a:extLst>
            </p:cNvPr>
            <p:cNvGrpSpPr/>
            <p:nvPr/>
          </p:nvGrpSpPr>
          <p:grpSpPr>
            <a:xfrm>
              <a:off x="5705012" y="502912"/>
              <a:ext cx="394089" cy="275143"/>
              <a:chOff x="1183539" y="2986396"/>
              <a:chExt cx="394089" cy="275143"/>
            </a:xfrm>
          </p:grpSpPr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731DA8D0-2E79-4CC3-8D9C-468E032B48F3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037FF2C7-67B6-4838-BDB5-D645DC320E44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" name="楕円 7">
                  <a:extLst>
                    <a:ext uri="{FF2B5EF4-FFF2-40B4-BE49-F238E27FC236}">
                      <a16:creationId xmlns:a16="http://schemas.microsoft.com/office/drawing/2014/main" id="{4940AE54-EBA8-417F-81D2-F8D3322269DE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D58759C2-DDCB-453D-83C9-CD5AAE4F09A8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9B2F733A-6451-402A-BA8D-6ABEA983A417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72EB8E6F-5474-487B-BCA6-D7F6EFE5A21A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" name="二等辺三角形 9">
                  <a:extLst>
                    <a:ext uri="{FF2B5EF4-FFF2-40B4-BE49-F238E27FC236}">
                      <a16:creationId xmlns:a16="http://schemas.microsoft.com/office/drawing/2014/main" id="{48E87585-C0E4-450F-A99A-7D9F467CE02D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21" name="二等辺三角形 9">
                <a:extLst>
                  <a:ext uri="{FF2B5EF4-FFF2-40B4-BE49-F238E27FC236}">
                    <a16:creationId xmlns:a16="http://schemas.microsoft.com/office/drawing/2014/main" id="{F313A679-A8AC-4CFB-8438-0ADEC81E7CB4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86D5D775-F8A6-4D53-8543-338737B91EEA}"/>
                </a:ext>
              </a:extLst>
            </p:cNvPr>
            <p:cNvSpPr/>
            <p:nvPr/>
          </p:nvSpPr>
          <p:spPr>
            <a:xfrm rot="3600000">
              <a:off x="5168353" y="97744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E4B40F5A-6BEF-4FC7-B63F-70E7BB25B1E1}"/>
                </a:ext>
              </a:extLst>
            </p:cNvPr>
            <p:cNvSpPr/>
            <p:nvPr/>
          </p:nvSpPr>
          <p:spPr>
            <a:xfrm rot="18000000" flipH="1">
              <a:off x="6254238" y="109148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8A6C35D6-FC9A-4951-B163-44B0263A24C2}"/>
                </a:ext>
              </a:extLst>
            </p:cNvPr>
            <p:cNvGrpSpPr/>
            <p:nvPr/>
          </p:nvGrpSpPr>
          <p:grpSpPr>
            <a:xfrm>
              <a:off x="5227725" y="461954"/>
              <a:ext cx="1291175" cy="232794"/>
              <a:chOff x="732974" y="3660745"/>
              <a:chExt cx="1291175" cy="232794"/>
            </a:xfrm>
          </p:grpSpPr>
          <p:sp>
            <p:nvSpPr>
              <p:cNvPr id="316" name="楕円 1">
                <a:extLst>
                  <a:ext uri="{FF2B5EF4-FFF2-40B4-BE49-F238E27FC236}">
                    <a16:creationId xmlns:a16="http://schemas.microsoft.com/office/drawing/2014/main" id="{10AA5758-8FC4-4A19-9EA0-460F863556A3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2985A900-B683-4AF0-9C3E-3BECEE470F99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D869A3F9-EE21-423D-966E-3A420BB08D19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C9AE2186-13EA-4236-9931-7667EB5F78A9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14" name="台形 136">
              <a:extLst>
                <a:ext uri="{FF2B5EF4-FFF2-40B4-BE49-F238E27FC236}">
                  <a16:creationId xmlns:a16="http://schemas.microsoft.com/office/drawing/2014/main" id="{602980FD-CE28-4C7E-80BD-7D77E1D447DA}"/>
                </a:ext>
              </a:extLst>
            </p:cNvPr>
            <p:cNvSpPr/>
            <p:nvPr/>
          </p:nvSpPr>
          <p:spPr>
            <a:xfrm rot="9900000" flipH="1">
              <a:off x="5446292" y="250525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台形 136">
              <a:extLst>
                <a:ext uri="{FF2B5EF4-FFF2-40B4-BE49-F238E27FC236}">
                  <a16:creationId xmlns:a16="http://schemas.microsoft.com/office/drawing/2014/main" id="{5186FF4F-1537-41F9-ABD8-E67987303333}"/>
                </a:ext>
              </a:extLst>
            </p:cNvPr>
            <p:cNvSpPr/>
            <p:nvPr/>
          </p:nvSpPr>
          <p:spPr>
            <a:xfrm rot="11700000">
              <a:off x="6159621" y="261929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953407FB-6770-41C8-B9A2-9B3231F3F27C}"/>
              </a:ext>
            </a:extLst>
          </p:cNvPr>
          <p:cNvGrpSpPr>
            <a:grpSpLocks noChangeAspect="1"/>
          </p:cNvGrpSpPr>
          <p:nvPr/>
        </p:nvGrpSpPr>
        <p:grpSpPr>
          <a:xfrm>
            <a:off x="8342859" y="2654776"/>
            <a:ext cx="789824" cy="1704695"/>
            <a:chOff x="7380613" y="26766"/>
            <a:chExt cx="1316373" cy="2841159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474F03C0-60A9-46FA-81E6-48786189C0B1}"/>
                </a:ext>
              </a:extLst>
            </p:cNvPr>
            <p:cNvGrpSpPr/>
            <p:nvPr/>
          </p:nvGrpSpPr>
          <p:grpSpPr>
            <a:xfrm>
              <a:off x="7564620" y="356377"/>
              <a:ext cx="956605" cy="2511548"/>
              <a:chOff x="7564620" y="356377"/>
              <a:chExt cx="956605" cy="2511548"/>
            </a:xfrm>
          </p:grpSpPr>
          <p:sp>
            <p:nvSpPr>
              <p:cNvPr id="384" name="フリーフォーム 419">
                <a:extLst>
                  <a:ext uri="{FF2B5EF4-FFF2-40B4-BE49-F238E27FC236}">
                    <a16:creationId xmlns:a16="http://schemas.microsoft.com/office/drawing/2014/main" id="{7ED3B7C1-BD6E-446E-B592-1B837C89FE79}"/>
                  </a:ext>
                </a:extLst>
              </p:cNvPr>
              <p:cNvSpPr/>
              <p:nvPr/>
            </p:nvSpPr>
            <p:spPr>
              <a:xfrm flipH="1">
                <a:off x="8078800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5" name="フリーフォーム 420">
                <a:extLst>
                  <a:ext uri="{FF2B5EF4-FFF2-40B4-BE49-F238E27FC236}">
                    <a16:creationId xmlns:a16="http://schemas.microsoft.com/office/drawing/2014/main" id="{4ABBBA5F-1F48-4C78-B3E4-4A40700CB075}"/>
                  </a:ext>
                </a:extLst>
              </p:cNvPr>
              <p:cNvSpPr/>
              <p:nvPr/>
            </p:nvSpPr>
            <p:spPr>
              <a:xfrm flipH="1">
                <a:off x="8282897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6" name="フリーフォーム 421">
                <a:extLst>
                  <a:ext uri="{FF2B5EF4-FFF2-40B4-BE49-F238E27FC236}">
                    <a16:creationId xmlns:a16="http://schemas.microsoft.com/office/drawing/2014/main" id="{CF852775-EFE5-4C44-B30D-3FC4059E0B97}"/>
                  </a:ext>
                </a:extLst>
              </p:cNvPr>
              <p:cNvSpPr/>
              <p:nvPr/>
            </p:nvSpPr>
            <p:spPr>
              <a:xfrm>
                <a:off x="7693159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7" name="台形 386">
                <a:extLst>
                  <a:ext uri="{FF2B5EF4-FFF2-40B4-BE49-F238E27FC236}">
                    <a16:creationId xmlns:a16="http://schemas.microsoft.com/office/drawing/2014/main" id="{528022B3-AE4E-4269-9184-C0AA69F4EDF4}"/>
                  </a:ext>
                </a:extLst>
              </p:cNvPr>
              <p:cNvSpPr/>
              <p:nvPr/>
            </p:nvSpPr>
            <p:spPr>
              <a:xfrm>
                <a:off x="7739999" y="1693471"/>
                <a:ext cx="608022" cy="547597"/>
              </a:xfrm>
              <a:prstGeom prst="trapezoid">
                <a:avLst>
                  <a:gd name="adj" fmla="val 1309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8" name="フリーフォーム 423">
                <a:extLst>
                  <a:ext uri="{FF2B5EF4-FFF2-40B4-BE49-F238E27FC236}">
                    <a16:creationId xmlns:a16="http://schemas.microsoft.com/office/drawing/2014/main" id="{D7B88E65-6881-4C78-A823-707CAF994171}"/>
                  </a:ext>
                </a:extLst>
              </p:cNvPr>
              <p:cNvSpPr/>
              <p:nvPr/>
            </p:nvSpPr>
            <p:spPr>
              <a:xfrm>
                <a:off x="7564620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9" name="円/楕円 390">
                <a:extLst>
                  <a:ext uri="{FF2B5EF4-FFF2-40B4-BE49-F238E27FC236}">
                    <a16:creationId xmlns:a16="http://schemas.microsoft.com/office/drawing/2014/main" id="{68AAC1B7-259B-4C8C-9584-7A88DE393E38}"/>
                  </a:ext>
                </a:extLst>
              </p:cNvPr>
              <p:cNvSpPr/>
              <p:nvPr/>
            </p:nvSpPr>
            <p:spPr>
              <a:xfrm>
                <a:off x="7795966" y="356377"/>
                <a:ext cx="499580" cy="682282"/>
              </a:xfrm>
              <a:custGeom>
                <a:avLst/>
                <a:gdLst>
                  <a:gd name="connsiteX0" fmla="*/ 0 w 499580"/>
                  <a:gd name="connsiteY0" fmla="*/ 341141 h 682281"/>
                  <a:gd name="connsiteX1" fmla="*/ 249790 w 499580"/>
                  <a:gd name="connsiteY1" fmla="*/ 0 h 682281"/>
                  <a:gd name="connsiteX2" fmla="*/ 499580 w 499580"/>
                  <a:gd name="connsiteY2" fmla="*/ 341141 h 682281"/>
                  <a:gd name="connsiteX3" fmla="*/ 249790 w 499580"/>
                  <a:gd name="connsiteY3" fmla="*/ 682282 h 682281"/>
                  <a:gd name="connsiteX4" fmla="*/ 0 w 499580"/>
                  <a:gd name="connsiteY4" fmla="*/ 341141 h 682281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580" h="682282">
                    <a:moveTo>
                      <a:pt x="0" y="341141"/>
                    </a:moveTo>
                    <a:cubicBezTo>
                      <a:pt x="0" y="152734"/>
                      <a:pt x="68973" y="0"/>
                      <a:pt x="249790" y="0"/>
                    </a:cubicBezTo>
                    <a:cubicBezTo>
                      <a:pt x="430607" y="0"/>
                      <a:pt x="499580" y="152734"/>
                      <a:pt x="499580" y="341141"/>
                    </a:cubicBezTo>
                    <a:cubicBezTo>
                      <a:pt x="499580" y="529548"/>
                      <a:pt x="387745" y="682282"/>
                      <a:pt x="249790" y="682282"/>
                    </a:cubicBezTo>
                    <a:cubicBezTo>
                      <a:pt x="111835" y="682282"/>
                      <a:pt x="0" y="529548"/>
                      <a:pt x="0" y="34114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0" name="円/楕円 391">
                <a:extLst>
                  <a:ext uri="{FF2B5EF4-FFF2-40B4-BE49-F238E27FC236}">
                    <a16:creationId xmlns:a16="http://schemas.microsoft.com/office/drawing/2014/main" id="{F600C511-DB84-46C9-95CE-5CAB1C6ED05C}"/>
                  </a:ext>
                </a:extLst>
              </p:cNvPr>
              <p:cNvSpPr/>
              <p:nvPr/>
            </p:nvSpPr>
            <p:spPr>
              <a:xfrm>
                <a:off x="7856321" y="477917"/>
                <a:ext cx="378870" cy="54550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1" name="フリーフォーム 344">
                <a:extLst>
                  <a:ext uri="{FF2B5EF4-FFF2-40B4-BE49-F238E27FC236}">
                    <a16:creationId xmlns:a16="http://schemas.microsoft.com/office/drawing/2014/main" id="{C0783E76-C5DF-4285-BDE9-16CA8510C90B}"/>
                  </a:ext>
                </a:extLst>
              </p:cNvPr>
              <p:cNvSpPr/>
              <p:nvPr/>
            </p:nvSpPr>
            <p:spPr>
              <a:xfrm>
                <a:off x="7838782" y="805869"/>
                <a:ext cx="409248" cy="405492"/>
              </a:xfrm>
              <a:custGeom>
                <a:avLst/>
                <a:gdLst>
                  <a:gd name="connsiteX0" fmla="*/ 160968 w 409248"/>
                  <a:gd name="connsiteY0" fmla="*/ 0 h 391809"/>
                  <a:gd name="connsiteX1" fmla="*/ 248281 w 409248"/>
                  <a:gd name="connsiteY1" fmla="*/ 0 h 391809"/>
                  <a:gd name="connsiteX2" fmla="*/ 281956 w 409248"/>
                  <a:gd name="connsiteY2" fmla="*/ 139599 h 391809"/>
                  <a:gd name="connsiteX3" fmla="*/ 367212 w 409248"/>
                  <a:gd name="connsiteY3" fmla="*/ 139599 h 391809"/>
                  <a:gd name="connsiteX4" fmla="*/ 409248 w 409248"/>
                  <a:gd name="connsiteY4" fmla="*/ 181635 h 391809"/>
                  <a:gd name="connsiteX5" fmla="*/ 409248 w 409248"/>
                  <a:gd name="connsiteY5" fmla="*/ 391809 h 391809"/>
                  <a:gd name="connsiteX6" fmla="*/ 0 w 409248"/>
                  <a:gd name="connsiteY6" fmla="*/ 391809 h 391809"/>
                  <a:gd name="connsiteX7" fmla="*/ 0 w 409248"/>
                  <a:gd name="connsiteY7" fmla="*/ 181635 h 391809"/>
                  <a:gd name="connsiteX8" fmla="*/ 42036 w 409248"/>
                  <a:gd name="connsiteY8" fmla="*/ 139599 h 391809"/>
                  <a:gd name="connsiteX9" fmla="*/ 127293 w 409248"/>
                  <a:gd name="connsiteY9" fmla="*/ 139599 h 39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9248" h="391809">
                    <a:moveTo>
                      <a:pt x="160968" y="0"/>
                    </a:moveTo>
                    <a:lnTo>
                      <a:pt x="248281" y="0"/>
                    </a:lnTo>
                    <a:lnTo>
                      <a:pt x="281956" y="139599"/>
                    </a:lnTo>
                    <a:lnTo>
                      <a:pt x="367212" y="139599"/>
                    </a:lnTo>
                    <a:cubicBezTo>
                      <a:pt x="390428" y="139599"/>
                      <a:pt x="409248" y="158419"/>
                      <a:pt x="409248" y="181635"/>
                    </a:cubicBezTo>
                    <a:lnTo>
                      <a:pt x="409248" y="391809"/>
                    </a:lnTo>
                    <a:lnTo>
                      <a:pt x="0" y="391809"/>
                    </a:lnTo>
                    <a:lnTo>
                      <a:pt x="0" y="181635"/>
                    </a:lnTo>
                    <a:cubicBezTo>
                      <a:pt x="0" y="158419"/>
                      <a:pt x="18820" y="139599"/>
                      <a:pt x="42036" y="139599"/>
                    </a:cubicBezTo>
                    <a:lnTo>
                      <a:pt x="127293" y="13959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2" name="フリーフォーム 342">
                <a:extLst>
                  <a:ext uri="{FF2B5EF4-FFF2-40B4-BE49-F238E27FC236}">
                    <a16:creationId xmlns:a16="http://schemas.microsoft.com/office/drawing/2014/main" id="{42374E20-10C9-4382-BDD5-9F34AEA6F685}"/>
                  </a:ext>
                </a:extLst>
              </p:cNvPr>
              <p:cNvSpPr/>
              <p:nvPr/>
            </p:nvSpPr>
            <p:spPr>
              <a:xfrm rot="10800000">
                <a:off x="7885810" y="1038658"/>
                <a:ext cx="315196" cy="410644"/>
              </a:xfrm>
              <a:custGeom>
                <a:avLst/>
                <a:gdLst>
                  <a:gd name="connsiteX0" fmla="*/ 0 w 315196"/>
                  <a:gd name="connsiteY0" fmla="*/ 410644 h 410644"/>
                  <a:gd name="connsiteX1" fmla="*/ 110314 w 315196"/>
                  <a:gd name="connsiteY1" fmla="*/ 0 h 410644"/>
                  <a:gd name="connsiteX2" fmla="*/ 204882 w 315196"/>
                  <a:gd name="connsiteY2" fmla="*/ 0 h 410644"/>
                  <a:gd name="connsiteX3" fmla="*/ 315196 w 315196"/>
                  <a:gd name="connsiteY3" fmla="*/ 410642 h 410644"/>
                  <a:gd name="connsiteX4" fmla="*/ 250294 w 315196"/>
                  <a:gd name="connsiteY4" fmla="*/ 380060 h 410644"/>
                  <a:gd name="connsiteX5" fmla="*/ 157599 w 315196"/>
                  <a:gd name="connsiteY5" fmla="*/ 366981 h 410644"/>
                  <a:gd name="connsiteX6" fmla="*/ 64904 w 315196"/>
                  <a:gd name="connsiteY6" fmla="*/ 380060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5196" h="410644">
                    <a:moveTo>
                      <a:pt x="0" y="410644"/>
                    </a:moveTo>
                    <a:lnTo>
                      <a:pt x="110314" y="0"/>
                    </a:lnTo>
                    <a:lnTo>
                      <a:pt x="204882" y="0"/>
                    </a:lnTo>
                    <a:lnTo>
                      <a:pt x="315196" y="410642"/>
                    </a:lnTo>
                    <a:lnTo>
                      <a:pt x="250294" y="380060"/>
                    </a:lnTo>
                    <a:cubicBezTo>
                      <a:pt x="221803" y="371638"/>
                      <a:pt x="190479" y="366981"/>
                      <a:pt x="157599" y="366981"/>
                    </a:cubicBezTo>
                    <a:cubicBezTo>
                      <a:pt x="124719" y="366981"/>
                      <a:pt x="93395" y="371638"/>
                      <a:pt x="64904" y="380060"/>
                    </a:cubicBezTo>
                    <a:close/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3" name="円/楕円 302">
                <a:extLst>
                  <a:ext uri="{FF2B5EF4-FFF2-40B4-BE49-F238E27FC236}">
                    <a16:creationId xmlns:a16="http://schemas.microsoft.com/office/drawing/2014/main" id="{196081ED-1C9B-410F-8480-0964243B8ABB}"/>
                  </a:ext>
                </a:extLst>
              </p:cNvPr>
              <p:cNvSpPr/>
              <p:nvPr/>
            </p:nvSpPr>
            <p:spPr>
              <a:xfrm rot="20700000">
                <a:off x="780198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4" name="円/楕円 303">
                <a:extLst>
                  <a:ext uri="{FF2B5EF4-FFF2-40B4-BE49-F238E27FC236}">
                    <a16:creationId xmlns:a16="http://schemas.microsoft.com/office/drawing/2014/main" id="{6F44B654-9CED-4749-9FD6-D31B2DE85CAE}"/>
                  </a:ext>
                </a:extLst>
              </p:cNvPr>
              <p:cNvSpPr/>
              <p:nvPr/>
            </p:nvSpPr>
            <p:spPr>
              <a:xfrm rot="900000" flipH="1">
                <a:off x="821123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5" name="円/楕円 304">
                <a:extLst>
                  <a:ext uri="{FF2B5EF4-FFF2-40B4-BE49-F238E27FC236}">
                    <a16:creationId xmlns:a16="http://schemas.microsoft.com/office/drawing/2014/main" id="{BD554C73-A1E6-4718-96BD-34364E7E07B5}"/>
                  </a:ext>
                </a:extLst>
              </p:cNvPr>
              <p:cNvSpPr/>
              <p:nvPr/>
            </p:nvSpPr>
            <p:spPr>
              <a:xfrm>
                <a:off x="783987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6" name="フリーフォーム 305">
                <a:extLst>
                  <a:ext uri="{FF2B5EF4-FFF2-40B4-BE49-F238E27FC236}">
                    <a16:creationId xmlns:a16="http://schemas.microsoft.com/office/drawing/2014/main" id="{A58BAE9A-C9C9-4475-82D2-6E073594B274}"/>
                  </a:ext>
                </a:extLst>
              </p:cNvPr>
              <p:cNvSpPr/>
              <p:nvPr/>
            </p:nvSpPr>
            <p:spPr>
              <a:xfrm>
                <a:off x="774654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7" name="フリーフォーム 310">
                <a:extLst>
                  <a:ext uri="{FF2B5EF4-FFF2-40B4-BE49-F238E27FC236}">
                    <a16:creationId xmlns:a16="http://schemas.microsoft.com/office/drawing/2014/main" id="{C76DC232-E478-4FC6-8082-0943BEA323A7}"/>
                  </a:ext>
                </a:extLst>
              </p:cNvPr>
              <p:cNvSpPr/>
              <p:nvPr/>
            </p:nvSpPr>
            <p:spPr>
              <a:xfrm flipH="1">
                <a:off x="7792692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8" name="フリーフォーム 396">
                <a:extLst>
                  <a:ext uri="{FF2B5EF4-FFF2-40B4-BE49-F238E27FC236}">
                    <a16:creationId xmlns:a16="http://schemas.microsoft.com/office/drawing/2014/main" id="{CF9D164D-3B3A-470D-867A-17C32D542DC9}"/>
                  </a:ext>
                </a:extLst>
              </p:cNvPr>
              <p:cNvSpPr/>
              <p:nvPr/>
            </p:nvSpPr>
            <p:spPr>
              <a:xfrm>
                <a:off x="7863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9" name="フリーフォーム 397">
                <a:extLst>
                  <a:ext uri="{FF2B5EF4-FFF2-40B4-BE49-F238E27FC236}">
                    <a16:creationId xmlns:a16="http://schemas.microsoft.com/office/drawing/2014/main" id="{2DD0EE40-CF19-4DF8-B298-EEC6680AC8FE}"/>
                  </a:ext>
                </a:extLst>
              </p:cNvPr>
              <p:cNvSpPr/>
              <p:nvPr/>
            </p:nvSpPr>
            <p:spPr>
              <a:xfrm>
                <a:off x="7901491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0" name="フリーフォーム 398">
                <a:extLst>
                  <a:ext uri="{FF2B5EF4-FFF2-40B4-BE49-F238E27FC236}">
                    <a16:creationId xmlns:a16="http://schemas.microsoft.com/office/drawing/2014/main" id="{84EA7D3F-13F5-429D-948C-A3FCA2EDAA79}"/>
                  </a:ext>
                </a:extLst>
              </p:cNvPr>
              <p:cNvSpPr/>
              <p:nvPr/>
            </p:nvSpPr>
            <p:spPr>
              <a:xfrm>
                <a:off x="7946847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1" name="フリーフォーム 399">
                <a:extLst>
                  <a:ext uri="{FF2B5EF4-FFF2-40B4-BE49-F238E27FC236}">
                    <a16:creationId xmlns:a16="http://schemas.microsoft.com/office/drawing/2014/main" id="{603D9B0C-9DE0-4195-BDEE-A50BC2F60805}"/>
                  </a:ext>
                </a:extLst>
              </p:cNvPr>
              <p:cNvSpPr/>
              <p:nvPr/>
            </p:nvSpPr>
            <p:spPr>
              <a:xfrm flipH="1">
                <a:off x="8146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2" name="フリーフォーム 400">
                <a:extLst>
                  <a:ext uri="{FF2B5EF4-FFF2-40B4-BE49-F238E27FC236}">
                    <a16:creationId xmlns:a16="http://schemas.microsoft.com/office/drawing/2014/main" id="{CE225282-11F8-473D-A13C-A1DA4F3B6008}"/>
                  </a:ext>
                </a:extLst>
              </p:cNvPr>
              <p:cNvSpPr/>
              <p:nvPr/>
            </p:nvSpPr>
            <p:spPr>
              <a:xfrm flipH="1">
                <a:off x="8113250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3" name="フリーフォーム 401">
                <a:extLst>
                  <a:ext uri="{FF2B5EF4-FFF2-40B4-BE49-F238E27FC236}">
                    <a16:creationId xmlns:a16="http://schemas.microsoft.com/office/drawing/2014/main" id="{86425023-2A49-49B3-B5BB-668D8E67A53D}"/>
                  </a:ext>
                </a:extLst>
              </p:cNvPr>
              <p:cNvSpPr/>
              <p:nvPr/>
            </p:nvSpPr>
            <p:spPr>
              <a:xfrm flipH="1">
                <a:off x="8067894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9F95C2AD-3E8F-4AC2-A605-3E51C015D644}"/>
                </a:ext>
              </a:extLst>
            </p:cNvPr>
            <p:cNvGrpSpPr/>
            <p:nvPr/>
          </p:nvGrpSpPr>
          <p:grpSpPr>
            <a:xfrm>
              <a:off x="7857802" y="502912"/>
              <a:ext cx="394089" cy="272477"/>
              <a:chOff x="1183539" y="2986396"/>
              <a:chExt cx="394089" cy="272477"/>
            </a:xfrm>
          </p:grpSpPr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B6AAB581-822A-4070-850B-E35DB2DD57AB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2477"/>
                <a:chOff x="1183539" y="2986396"/>
                <a:chExt cx="394089" cy="272477"/>
              </a:xfrm>
            </p:grpSpPr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1024D10C-B789-4FF9-8CAF-7F5825C335F8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9" name="楕円 7">
                  <a:extLst>
                    <a:ext uri="{FF2B5EF4-FFF2-40B4-BE49-F238E27FC236}">
                      <a16:creationId xmlns:a16="http://schemas.microsoft.com/office/drawing/2014/main" id="{ABF5CEC0-B08E-48C9-A0C9-3D8D2F57FA00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4FC0118A-F5AD-4254-B35C-05627D9EE0FC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2F22C69F-CB53-46B7-BBD8-6D5EE0018850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2E6D52B7-6E40-4E44-949C-FB3D20DD320A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3" name="二等辺三角形 9">
                  <a:extLst>
                    <a:ext uri="{FF2B5EF4-FFF2-40B4-BE49-F238E27FC236}">
                      <a16:creationId xmlns:a16="http://schemas.microsoft.com/office/drawing/2014/main" id="{AD6C3D80-0197-425C-8C81-E195B9D1A5D5}"/>
                    </a:ext>
                  </a:extLst>
                </p:cNvPr>
                <p:cNvSpPr/>
                <p:nvPr/>
              </p:nvSpPr>
              <p:spPr>
                <a:xfrm flipV="1">
                  <a:off x="1297389" y="3241055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77" name="二等辺三角形 9">
                <a:extLst>
                  <a:ext uri="{FF2B5EF4-FFF2-40B4-BE49-F238E27FC236}">
                    <a16:creationId xmlns:a16="http://schemas.microsoft.com/office/drawing/2014/main" id="{30F9CDCE-5701-49BA-B58F-DEB7ED84ABFA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380B05E2-EC74-4E5A-BC94-E4F9A1F7F9C9}"/>
                </a:ext>
              </a:extLst>
            </p:cNvPr>
            <p:cNvSpPr/>
            <p:nvPr/>
          </p:nvSpPr>
          <p:spPr>
            <a:xfrm rot="3600000">
              <a:off x="7321241" y="96479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2D051639-BF76-4FB0-A668-E3C60FAC317C}"/>
                </a:ext>
              </a:extLst>
            </p:cNvPr>
            <p:cNvSpPr/>
            <p:nvPr/>
          </p:nvSpPr>
          <p:spPr>
            <a:xfrm rot="18000000" flipH="1">
              <a:off x="8403952" y="107883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91BAB9A1-0EB7-40D4-8459-E744413C223E}"/>
                </a:ext>
              </a:extLst>
            </p:cNvPr>
            <p:cNvGrpSpPr/>
            <p:nvPr/>
          </p:nvGrpSpPr>
          <p:grpSpPr>
            <a:xfrm>
              <a:off x="7380613" y="460689"/>
              <a:ext cx="1291175" cy="232794"/>
              <a:chOff x="732974" y="3660745"/>
              <a:chExt cx="1291175" cy="232794"/>
            </a:xfrm>
          </p:grpSpPr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122F61E0-5435-4D7F-BD5F-849E20517EF3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54B931FC-8515-46EF-BCB2-682BDE7900D7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495BDD2B-4F99-4110-8126-3B766B0BC637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5" name="楕円 1">
                <a:extLst>
                  <a:ext uri="{FF2B5EF4-FFF2-40B4-BE49-F238E27FC236}">
                    <a16:creationId xmlns:a16="http://schemas.microsoft.com/office/drawing/2014/main" id="{131F70EE-34C3-4227-BABA-1F182030C20E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70" name="台形 136">
              <a:extLst>
                <a:ext uri="{FF2B5EF4-FFF2-40B4-BE49-F238E27FC236}">
                  <a16:creationId xmlns:a16="http://schemas.microsoft.com/office/drawing/2014/main" id="{0F80BA67-F900-4ADD-BAD0-463B3C083D93}"/>
                </a:ext>
              </a:extLst>
            </p:cNvPr>
            <p:cNvSpPr/>
            <p:nvPr/>
          </p:nvSpPr>
          <p:spPr>
            <a:xfrm rot="9900000" flipH="1">
              <a:off x="7599180" y="249260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台形 136">
              <a:extLst>
                <a:ext uri="{FF2B5EF4-FFF2-40B4-BE49-F238E27FC236}">
                  <a16:creationId xmlns:a16="http://schemas.microsoft.com/office/drawing/2014/main" id="{0A9351DC-7ED4-4216-B514-D9E7C83BB4CE}"/>
                </a:ext>
              </a:extLst>
            </p:cNvPr>
            <p:cNvSpPr/>
            <p:nvPr/>
          </p:nvSpPr>
          <p:spPr>
            <a:xfrm rot="11700000">
              <a:off x="8309335" y="260664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46A46E9A-BD43-4EE1-9AD3-1B455B749154}"/>
              </a:ext>
            </a:extLst>
          </p:cNvPr>
          <p:cNvGrpSpPr>
            <a:grpSpLocks noChangeAspect="1"/>
          </p:cNvGrpSpPr>
          <p:nvPr/>
        </p:nvGrpSpPr>
        <p:grpSpPr>
          <a:xfrm>
            <a:off x="770483" y="4712134"/>
            <a:ext cx="905798" cy="1584367"/>
            <a:chOff x="744180" y="26461"/>
            <a:chExt cx="1509664" cy="2640610"/>
          </a:xfrm>
        </p:grpSpPr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8E7467C5-4040-4DF6-A5BF-03F94BCF973E}"/>
                </a:ext>
              </a:extLst>
            </p:cNvPr>
            <p:cNvSpPr/>
            <p:nvPr/>
          </p:nvSpPr>
          <p:spPr>
            <a:xfrm flipH="1">
              <a:off x="883950" y="1615144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13554" y="119316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13554" y="234710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BBD6CF1F-A844-45DC-A95D-8B4F1E1CAD6D}"/>
                </a:ext>
              </a:extLst>
            </p:cNvPr>
            <p:cNvGrpSpPr/>
            <p:nvPr/>
          </p:nvGrpSpPr>
          <p:grpSpPr>
            <a:xfrm>
              <a:off x="935839" y="326420"/>
              <a:ext cx="1127279" cy="2340651"/>
              <a:chOff x="935839" y="326420"/>
              <a:chExt cx="1127279" cy="2340651"/>
            </a:xfrm>
          </p:grpSpPr>
          <p:sp>
            <p:nvSpPr>
              <p:cNvPr id="427" name="フリーフォーム 387">
                <a:extLst>
                  <a:ext uri="{FF2B5EF4-FFF2-40B4-BE49-F238E27FC236}">
                    <a16:creationId xmlns:a16="http://schemas.microsoft.com/office/drawing/2014/main" id="{5E6A2780-3359-4DFE-A9A7-92A931BAD3C9}"/>
                  </a:ext>
                </a:extLst>
              </p:cNvPr>
              <p:cNvSpPr/>
              <p:nvPr/>
            </p:nvSpPr>
            <p:spPr>
              <a:xfrm>
                <a:off x="935839" y="2524196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8" name="フリーフォーム 392">
                <a:extLst>
                  <a:ext uri="{FF2B5EF4-FFF2-40B4-BE49-F238E27FC236}">
                    <a16:creationId xmlns:a16="http://schemas.microsoft.com/office/drawing/2014/main" id="{3AA310FA-DCE6-4A1D-AA92-25F2ECD56A8D}"/>
                  </a:ext>
                </a:extLst>
              </p:cNvPr>
              <p:cNvSpPr/>
              <p:nvPr/>
            </p:nvSpPr>
            <p:spPr>
              <a:xfrm flipH="1">
                <a:off x="1824790" y="2524196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9" name="円/楕円 73">
                <a:extLst>
                  <a:ext uri="{FF2B5EF4-FFF2-40B4-BE49-F238E27FC236}">
                    <a16:creationId xmlns:a16="http://schemas.microsoft.com/office/drawing/2014/main" id="{20C7E337-E53E-4744-A574-D904D8AEE544}"/>
                  </a:ext>
                </a:extLst>
              </p:cNvPr>
              <p:cNvSpPr/>
              <p:nvPr/>
            </p:nvSpPr>
            <p:spPr>
              <a:xfrm>
                <a:off x="1248385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0" name="台形 429">
                <a:extLst>
                  <a:ext uri="{FF2B5EF4-FFF2-40B4-BE49-F238E27FC236}">
                    <a16:creationId xmlns:a16="http://schemas.microsoft.com/office/drawing/2014/main" id="{CA7A8C92-8FC0-4AAF-B194-5DB79DD6F2B7}"/>
                  </a:ext>
                </a:extLst>
              </p:cNvPr>
              <p:cNvSpPr/>
              <p:nvPr/>
            </p:nvSpPr>
            <p:spPr>
              <a:xfrm>
                <a:off x="1412967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1" name="台形 430">
                <a:extLst>
                  <a:ext uri="{FF2B5EF4-FFF2-40B4-BE49-F238E27FC236}">
                    <a16:creationId xmlns:a16="http://schemas.microsoft.com/office/drawing/2014/main" id="{7E888ECF-7D87-48C9-A097-9986CC331FA0}"/>
                  </a:ext>
                </a:extLst>
              </p:cNvPr>
              <p:cNvSpPr/>
              <p:nvPr/>
            </p:nvSpPr>
            <p:spPr>
              <a:xfrm rot="10800000">
                <a:off x="1336270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2" name="円/楕円 53">
                <a:extLst>
                  <a:ext uri="{FF2B5EF4-FFF2-40B4-BE49-F238E27FC236}">
                    <a16:creationId xmlns:a16="http://schemas.microsoft.com/office/drawing/2014/main" id="{5BCE9580-392F-40F7-89C3-A1AE760E47A1}"/>
                  </a:ext>
                </a:extLst>
              </p:cNvPr>
              <p:cNvSpPr/>
              <p:nvPr/>
            </p:nvSpPr>
            <p:spPr>
              <a:xfrm rot="20700000">
                <a:off x="1258258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3" name="円/楕円 55">
                <a:extLst>
                  <a:ext uri="{FF2B5EF4-FFF2-40B4-BE49-F238E27FC236}">
                    <a16:creationId xmlns:a16="http://schemas.microsoft.com/office/drawing/2014/main" id="{406D2CA1-7774-4943-9E53-253263E03F8A}"/>
                  </a:ext>
                </a:extLst>
              </p:cNvPr>
              <p:cNvSpPr/>
              <p:nvPr/>
            </p:nvSpPr>
            <p:spPr>
              <a:xfrm rot="900000" flipH="1">
                <a:off x="1667506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4" name="円/楕円 56">
                <a:extLst>
                  <a:ext uri="{FF2B5EF4-FFF2-40B4-BE49-F238E27FC236}">
                    <a16:creationId xmlns:a16="http://schemas.microsoft.com/office/drawing/2014/main" id="{1AA974E6-CAF8-4F0B-A231-F4E888D10929}"/>
                  </a:ext>
                </a:extLst>
              </p:cNvPr>
              <p:cNvSpPr/>
              <p:nvPr/>
            </p:nvSpPr>
            <p:spPr>
              <a:xfrm>
                <a:off x="1296142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5" name="フリーフォーム 61">
                <a:extLst>
                  <a:ext uri="{FF2B5EF4-FFF2-40B4-BE49-F238E27FC236}">
                    <a16:creationId xmlns:a16="http://schemas.microsoft.com/office/drawing/2014/main" id="{E7030D5A-BBD5-410D-A0E3-EF674574B464}"/>
                  </a:ext>
                </a:extLst>
              </p:cNvPr>
              <p:cNvSpPr/>
              <p:nvPr/>
            </p:nvSpPr>
            <p:spPr>
              <a:xfrm rot="10800000">
                <a:off x="1336271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6" name="フリーフォーム 62">
                <a:extLst>
                  <a:ext uri="{FF2B5EF4-FFF2-40B4-BE49-F238E27FC236}">
                    <a16:creationId xmlns:a16="http://schemas.microsoft.com/office/drawing/2014/main" id="{EEB42EDA-99D3-4DEE-9D7B-FB896D1503BE}"/>
                  </a:ext>
                </a:extLst>
              </p:cNvPr>
              <p:cNvSpPr/>
              <p:nvPr/>
            </p:nvSpPr>
            <p:spPr>
              <a:xfrm>
                <a:off x="1174540" y="945461"/>
                <a:ext cx="680434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  <a:gd name="connsiteX0" fmla="*/ 136751 w 622001"/>
                  <a:gd name="connsiteY0" fmla="*/ 0 h 925513"/>
                  <a:gd name="connsiteX1" fmla="*/ 181059 w 622001"/>
                  <a:gd name="connsiteY1" fmla="*/ 0 h 925513"/>
                  <a:gd name="connsiteX2" fmla="*/ 325136 w 622001"/>
                  <a:gd name="connsiteY2" fmla="*/ 428922 h 925513"/>
                  <a:gd name="connsiteX3" fmla="*/ 469214 w 622001"/>
                  <a:gd name="connsiteY3" fmla="*/ 0 h 925513"/>
                  <a:gd name="connsiteX4" fmla="*/ 513521 w 622001"/>
                  <a:gd name="connsiteY4" fmla="*/ 0 h 925513"/>
                  <a:gd name="connsiteX5" fmla="*/ 622001 w 622001"/>
                  <a:gd name="connsiteY5" fmla="*/ 108480 h 925513"/>
                  <a:gd name="connsiteX6" fmla="*/ 511064 w 622001"/>
                  <a:gd name="connsiteY6" fmla="*/ 556819 h 925513"/>
                  <a:gd name="connsiteX7" fmla="*/ 604234 w 622001"/>
                  <a:gd name="connsiteY7" fmla="*/ 873126 h 925513"/>
                  <a:gd name="connsiteX8" fmla="*/ 366260 w 622001"/>
                  <a:gd name="connsiteY8" fmla="*/ 925513 h 925513"/>
                  <a:gd name="connsiteX9" fmla="*/ 322338 w 622001"/>
                  <a:gd name="connsiteY9" fmla="*/ 852285 h 925513"/>
                  <a:gd name="connsiteX10" fmla="*/ 278416 w 622001"/>
                  <a:gd name="connsiteY10" fmla="*/ 925513 h 925513"/>
                  <a:gd name="connsiteX11" fmla="*/ 0 w 622001"/>
                  <a:gd name="connsiteY11" fmla="*/ 805657 h 925513"/>
                  <a:gd name="connsiteX12" fmla="*/ 139209 w 622001"/>
                  <a:gd name="connsiteY12" fmla="*/ 556819 h 925513"/>
                  <a:gd name="connsiteX13" fmla="*/ 28271 w 622001"/>
                  <a:gd name="connsiteY13" fmla="*/ 108480 h 925513"/>
                  <a:gd name="connsiteX14" fmla="*/ 136751 w 622001"/>
                  <a:gd name="connsiteY14" fmla="*/ 0 h 925513"/>
                  <a:gd name="connsiteX0" fmla="*/ 136751 w 680434"/>
                  <a:gd name="connsiteY0" fmla="*/ 0 h 925513"/>
                  <a:gd name="connsiteX1" fmla="*/ 181059 w 680434"/>
                  <a:gd name="connsiteY1" fmla="*/ 0 h 925513"/>
                  <a:gd name="connsiteX2" fmla="*/ 325136 w 680434"/>
                  <a:gd name="connsiteY2" fmla="*/ 428922 h 925513"/>
                  <a:gd name="connsiteX3" fmla="*/ 469214 w 680434"/>
                  <a:gd name="connsiteY3" fmla="*/ 0 h 925513"/>
                  <a:gd name="connsiteX4" fmla="*/ 513521 w 680434"/>
                  <a:gd name="connsiteY4" fmla="*/ 0 h 925513"/>
                  <a:gd name="connsiteX5" fmla="*/ 622001 w 680434"/>
                  <a:gd name="connsiteY5" fmla="*/ 108480 h 925513"/>
                  <a:gd name="connsiteX6" fmla="*/ 511064 w 680434"/>
                  <a:gd name="connsiteY6" fmla="*/ 556819 h 925513"/>
                  <a:gd name="connsiteX7" fmla="*/ 680434 w 680434"/>
                  <a:gd name="connsiteY7" fmla="*/ 831851 h 925513"/>
                  <a:gd name="connsiteX8" fmla="*/ 366260 w 680434"/>
                  <a:gd name="connsiteY8" fmla="*/ 925513 h 925513"/>
                  <a:gd name="connsiteX9" fmla="*/ 322338 w 680434"/>
                  <a:gd name="connsiteY9" fmla="*/ 852285 h 925513"/>
                  <a:gd name="connsiteX10" fmla="*/ 278416 w 680434"/>
                  <a:gd name="connsiteY10" fmla="*/ 925513 h 925513"/>
                  <a:gd name="connsiteX11" fmla="*/ 0 w 680434"/>
                  <a:gd name="connsiteY11" fmla="*/ 805657 h 925513"/>
                  <a:gd name="connsiteX12" fmla="*/ 139209 w 680434"/>
                  <a:gd name="connsiteY12" fmla="*/ 556819 h 925513"/>
                  <a:gd name="connsiteX13" fmla="*/ 28271 w 680434"/>
                  <a:gd name="connsiteY13" fmla="*/ 108480 h 925513"/>
                  <a:gd name="connsiteX14" fmla="*/ 136751 w 680434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0434" h="925513">
                    <a:moveTo>
                      <a:pt x="136751" y="0"/>
                    </a:moveTo>
                    <a:lnTo>
                      <a:pt x="181059" y="0"/>
                    </a:lnTo>
                    <a:lnTo>
                      <a:pt x="325136" y="428922"/>
                    </a:lnTo>
                    <a:lnTo>
                      <a:pt x="469214" y="0"/>
                    </a:lnTo>
                    <a:lnTo>
                      <a:pt x="513521" y="0"/>
                    </a:lnTo>
                    <a:cubicBezTo>
                      <a:pt x="573433" y="0"/>
                      <a:pt x="622001" y="48568"/>
                      <a:pt x="622001" y="108480"/>
                    </a:cubicBezTo>
                    <a:lnTo>
                      <a:pt x="511064" y="556819"/>
                    </a:lnTo>
                    <a:lnTo>
                      <a:pt x="680434" y="831851"/>
                    </a:lnTo>
                    <a:lnTo>
                      <a:pt x="366260" y="925513"/>
                    </a:lnTo>
                    <a:lnTo>
                      <a:pt x="322338" y="852285"/>
                    </a:lnTo>
                    <a:lnTo>
                      <a:pt x="278416" y="925513"/>
                    </a:lnTo>
                    <a:lnTo>
                      <a:pt x="0" y="805657"/>
                    </a:lnTo>
                    <a:lnTo>
                      <a:pt x="139209" y="556819"/>
                    </a:lnTo>
                    <a:lnTo>
                      <a:pt x="28271" y="108480"/>
                    </a:lnTo>
                    <a:cubicBezTo>
                      <a:pt x="28271" y="48568"/>
                      <a:pt x="76839" y="0"/>
                      <a:pt x="136751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7" name="円/楕円 63">
                <a:extLst>
                  <a:ext uri="{FF2B5EF4-FFF2-40B4-BE49-F238E27FC236}">
                    <a16:creationId xmlns:a16="http://schemas.microsoft.com/office/drawing/2014/main" id="{A368E60A-992F-443F-A653-28C19382EC41}"/>
                  </a:ext>
                </a:extLst>
              </p:cNvPr>
              <p:cNvSpPr/>
              <p:nvPr/>
            </p:nvSpPr>
            <p:spPr>
              <a:xfrm>
                <a:off x="1483329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8" name="円/楕円 64">
                <a:extLst>
                  <a:ext uri="{FF2B5EF4-FFF2-40B4-BE49-F238E27FC236}">
                    <a16:creationId xmlns:a16="http://schemas.microsoft.com/office/drawing/2014/main" id="{F9002327-5526-4468-BDBD-B15CE346611D}"/>
                  </a:ext>
                </a:extLst>
              </p:cNvPr>
              <p:cNvSpPr/>
              <p:nvPr/>
            </p:nvSpPr>
            <p:spPr>
              <a:xfrm>
                <a:off x="1483329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9" name="フリーフォーム 72">
                <a:extLst>
                  <a:ext uri="{FF2B5EF4-FFF2-40B4-BE49-F238E27FC236}">
                    <a16:creationId xmlns:a16="http://schemas.microsoft.com/office/drawing/2014/main" id="{72FFEA17-C003-4F94-948E-43138916333A}"/>
                  </a:ext>
                </a:extLst>
              </p:cNvPr>
              <p:cNvSpPr/>
              <p:nvPr/>
            </p:nvSpPr>
            <p:spPr>
              <a:xfrm flipH="1">
                <a:off x="1260554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0" name="弦 439">
                <a:extLst>
                  <a:ext uri="{FF2B5EF4-FFF2-40B4-BE49-F238E27FC236}">
                    <a16:creationId xmlns:a16="http://schemas.microsoft.com/office/drawing/2014/main" id="{8D1CB7BC-FEBE-4B2C-B610-8D9DF0119A4A}"/>
                  </a:ext>
                </a:extLst>
              </p:cNvPr>
              <p:cNvSpPr/>
              <p:nvPr/>
            </p:nvSpPr>
            <p:spPr>
              <a:xfrm rot="5400000">
                <a:off x="1294621" y="318866"/>
                <a:ext cx="402242" cy="417350"/>
              </a:xfrm>
              <a:prstGeom prst="chord">
                <a:avLst>
                  <a:gd name="adj1" fmla="val 5347295"/>
                  <a:gd name="adj2" fmla="val 1400336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1" name="弦 440">
                <a:extLst>
                  <a:ext uri="{FF2B5EF4-FFF2-40B4-BE49-F238E27FC236}">
                    <a16:creationId xmlns:a16="http://schemas.microsoft.com/office/drawing/2014/main" id="{19507B79-0E1E-4D1B-AB82-3BD1769EECE6}"/>
                  </a:ext>
                </a:extLst>
              </p:cNvPr>
              <p:cNvSpPr/>
              <p:nvPr/>
            </p:nvSpPr>
            <p:spPr>
              <a:xfrm rot="16200000" flipH="1">
                <a:off x="1331411" y="353689"/>
                <a:ext cx="402242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23B24BE0-8FB2-4EE5-BE5F-386CB1752DCD}"/>
                </a:ext>
              </a:extLst>
            </p:cNvPr>
            <p:cNvGrpSpPr/>
            <p:nvPr/>
          </p:nvGrpSpPr>
          <p:grpSpPr>
            <a:xfrm>
              <a:off x="1312603" y="502236"/>
              <a:ext cx="394089" cy="275143"/>
              <a:chOff x="1312603" y="502236"/>
              <a:chExt cx="394089" cy="275143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97A0E492-3245-4D4D-8E70-EF736BBB2747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419CC281-BFF7-47D1-880E-233E4DBCA5F4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423" name="楕円 7">
                    <a:extLst>
                      <a:ext uri="{FF2B5EF4-FFF2-40B4-BE49-F238E27FC236}">
                        <a16:creationId xmlns:a16="http://schemas.microsoft.com/office/drawing/2014/main" id="{FF626772-8B06-41C1-AAF8-71E21409F989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D7C035D5-F595-4066-9D88-EE73F8ABDFD6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B0FB87EF-2745-43B5-9E67-E74577888729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26" name="二等辺三角形 9">
                    <a:extLst>
                      <a:ext uri="{FF2B5EF4-FFF2-40B4-BE49-F238E27FC236}">
                        <a16:creationId xmlns:a16="http://schemas.microsoft.com/office/drawing/2014/main" id="{AA4E27D9-C392-418D-910D-144314FFADE4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22" name="二等辺三角形 9">
                  <a:extLst>
                    <a:ext uri="{FF2B5EF4-FFF2-40B4-BE49-F238E27FC236}">
                      <a16:creationId xmlns:a16="http://schemas.microsoft.com/office/drawing/2014/main" id="{FA92F707-F260-4EE0-B972-2583BA2F3605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451819DC-792C-4456-AB7B-748675DF0F12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96227062-12C5-4E08-ABAD-BA76B8817FCA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08B8B35B-7032-48C4-B0E4-F81CAFE0D03C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064CC8AC-DB77-4B8C-9F0C-6F5490ECB81A}"/>
                </a:ext>
              </a:extLst>
            </p:cNvPr>
            <p:cNvSpPr/>
            <p:nvPr/>
          </p:nvSpPr>
          <p:spPr>
            <a:xfrm rot="3600000">
              <a:off x="684258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7D553BC3-1A3D-4102-97AC-06BCCB771527}"/>
                </a:ext>
              </a:extLst>
            </p:cNvPr>
            <p:cNvSpPr/>
            <p:nvPr/>
          </p:nvSpPr>
          <p:spPr>
            <a:xfrm rot="18000000" flipH="1">
              <a:off x="1955017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3FB59372-1F7C-43B8-8504-089342A3465C}"/>
                </a:ext>
              </a:extLst>
            </p:cNvPr>
            <p:cNvSpPr/>
            <p:nvPr/>
          </p:nvSpPr>
          <p:spPr>
            <a:xfrm rot="5400000">
              <a:off x="648485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F08A23BE-938C-4E8D-9D31-36C896C0BF8E}"/>
                </a:ext>
              </a:extLst>
            </p:cNvPr>
            <p:cNvSpPr/>
            <p:nvPr/>
          </p:nvSpPr>
          <p:spPr>
            <a:xfrm rot="16200000" flipH="1">
              <a:off x="1553946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EAA15001-B037-43EF-94DA-3763F9E40C4B}"/>
                </a:ext>
              </a:extLst>
            </p:cNvPr>
            <p:cNvGrpSpPr/>
            <p:nvPr/>
          </p:nvGrpSpPr>
          <p:grpSpPr>
            <a:xfrm>
              <a:off x="1250047" y="386596"/>
              <a:ext cx="431275" cy="476030"/>
              <a:chOff x="1250047" y="386596"/>
              <a:chExt cx="431275" cy="476030"/>
            </a:xfrm>
          </p:grpSpPr>
          <p:sp>
            <p:nvSpPr>
              <p:cNvPr id="413" name="楕円 1">
                <a:extLst>
                  <a:ext uri="{FF2B5EF4-FFF2-40B4-BE49-F238E27FC236}">
                    <a16:creationId xmlns:a16="http://schemas.microsoft.com/office/drawing/2014/main" id="{97C64A81-B328-4B26-A4D1-4C0099631C4C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4" name="楕円 1">
                <a:extLst>
                  <a:ext uri="{FF2B5EF4-FFF2-40B4-BE49-F238E27FC236}">
                    <a16:creationId xmlns:a16="http://schemas.microsoft.com/office/drawing/2014/main" id="{FA0AF2C9-98EC-490E-AA66-1C509711083A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5" name="楕円 1">
                <a:extLst>
                  <a:ext uri="{FF2B5EF4-FFF2-40B4-BE49-F238E27FC236}">
                    <a16:creationId xmlns:a16="http://schemas.microsoft.com/office/drawing/2014/main" id="{40353ED4-63D3-45C7-9B24-78F2DF59CB2F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6" name="楕円 1">
                <a:extLst>
                  <a:ext uri="{FF2B5EF4-FFF2-40B4-BE49-F238E27FC236}">
                    <a16:creationId xmlns:a16="http://schemas.microsoft.com/office/drawing/2014/main" id="{84EF7257-E36C-4B7F-B175-DC70A67FAEA9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4B77F1BF-BDC8-47CA-988A-CFE3928436B6}"/>
              </a:ext>
            </a:extLst>
          </p:cNvPr>
          <p:cNvGrpSpPr>
            <a:grpSpLocks noChangeAspect="1"/>
          </p:cNvGrpSpPr>
          <p:nvPr/>
        </p:nvGrpSpPr>
        <p:grpSpPr>
          <a:xfrm>
            <a:off x="6406274" y="4712134"/>
            <a:ext cx="905798" cy="1586281"/>
            <a:chOff x="5139911" y="26461"/>
            <a:chExt cx="1509664" cy="2643801"/>
          </a:xfrm>
        </p:grpSpPr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3549D51B-713A-4CD3-B2AB-60EDBAE1B246}"/>
                </a:ext>
              </a:extLst>
            </p:cNvPr>
            <p:cNvSpPr/>
            <p:nvPr/>
          </p:nvSpPr>
          <p:spPr>
            <a:xfrm flipH="1">
              <a:off x="5273157" y="1615144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01648 w 1227108"/>
                <a:gd name="connsiteY7" fmla="*/ 220423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04029 w 1227108"/>
                <a:gd name="connsiteY1" fmla="*/ 112172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01648 w 1227108"/>
                <a:gd name="connsiteY7" fmla="*/ 220423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04029 w 1227108"/>
                <a:gd name="connsiteY1" fmla="*/ 112172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08792 w 1227108"/>
                <a:gd name="connsiteY7" fmla="*/ 222804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04029" y="112172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08792" y="222804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lnTo>
                    <a:pt x="73287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F3AB3C66-04EF-4C9D-A2D6-8E144F75D720}"/>
                </a:ext>
              </a:extLst>
            </p:cNvPr>
            <p:cNvGrpSpPr/>
            <p:nvPr/>
          </p:nvGrpSpPr>
          <p:grpSpPr>
            <a:xfrm>
              <a:off x="5559483" y="316911"/>
              <a:ext cx="655828" cy="1539776"/>
              <a:chOff x="5559483" y="316911"/>
              <a:chExt cx="655828" cy="1539776"/>
            </a:xfrm>
          </p:grpSpPr>
          <p:sp>
            <p:nvSpPr>
              <p:cNvPr id="467" name="フリーフォーム 376">
                <a:extLst>
                  <a:ext uri="{FF2B5EF4-FFF2-40B4-BE49-F238E27FC236}">
                    <a16:creationId xmlns:a16="http://schemas.microsoft.com/office/drawing/2014/main" id="{F6B3F540-CF19-4BEF-B6CB-16A7A385BB5D}"/>
                  </a:ext>
                </a:extLst>
              </p:cNvPr>
              <p:cNvSpPr/>
              <p:nvPr/>
            </p:nvSpPr>
            <p:spPr>
              <a:xfrm>
                <a:off x="5650368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8" name="台形 467">
                <a:extLst>
                  <a:ext uri="{FF2B5EF4-FFF2-40B4-BE49-F238E27FC236}">
                    <a16:creationId xmlns:a16="http://schemas.microsoft.com/office/drawing/2014/main" id="{C12F37D2-FBC0-4EF8-8B1F-CF57F1B72DAB}"/>
                  </a:ext>
                </a:extLst>
              </p:cNvPr>
              <p:cNvSpPr/>
              <p:nvPr/>
            </p:nvSpPr>
            <p:spPr>
              <a:xfrm>
                <a:off x="5806641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9" name="台形 468">
                <a:extLst>
                  <a:ext uri="{FF2B5EF4-FFF2-40B4-BE49-F238E27FC236}">
                    <a16:creationId xmlns:a16="http://schemas.microsoft.com/office/drawing/2014/main" id="{F0B18424-FEC1-4147-AD96-A60CD783C95B}"/>
                  </a:ext>
                </a:extLst>
              </p:cNvPr>
              <p:cNvSpPr/>
              <p:nvPr/>
            </p:nvSpPr>
            <p:spPr>
              <a:xfrm rot="10800000">
                <a:off x="5713936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0" name="円/楕円 224">
                <a:extLst>
                  <a:ext uri="{FF2B5EF4-FFF2-40B4-BE49-F238E27FC236}">
                    <a16:creationId xmlns:a16="http://schemas.microsoft.com/office/drawing/2014/main" id="{0F278D3D-1932-481D-8451-7AA71855B3D4}"/>
                  </a:ext>
                </a:extLst>
              </p:cNvPr>
              <p:cNvSpPr/>
              <p:nvPr/>
            </p:nvSpPr>
            <p:spPr>
              <a:xfrm rot="20700000">
                <a:off x="56519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1" name="円/楕円 225">
                <a:extLst>
                  <a:ext uri="{FF2B5EF4-FFF2-40B4-BE49-F238E27FC236}">
                    <a16:creationId xmlns:a16="http://schemas.microsoft.com/office/drawing/2014/main" id="{255D58AD-1CBF-4227-98FC-21428092CAE5}"/>
                  </a:ext>
                </a:extLst>
              </p:cNvPr>
              <p:cNvSpPr/>
              <p:nvPr/>
            </p:nvSpPr>
            <p:spPr>
              <a:xfrm rot="900000" flipH="1">
                <a:off x="60611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2" name="円/楕円 226">
                <a:extLst>
                  <a:ext uri="{FF2B5EF4-FFF2-40B4-BE49-F238E27FC236}">
                    <a16:creationId xmlns:a16="http://schemas.microsoft.com/office/drawing/2014/main" id="{309F5DCF-1707-449D-A29B-7999172D4B75}"/>
                  </a:ext>
                </a:extLst>
              </p:cNvPr>
              <p:cNvSpPr/>
              <p:nvPr/>
            </p:nvSpPr>
            <p:spPr>
              <a:xfrm>
                <a:off x="56898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3" name="フリーフォーム 244">
                <a:extLst>
                  <a:ext uri="{FF2B5EF4-FFF2-40B4-BE49-F238E27FC236}">
                    <a16:creationId xmlns:a16="http://schemas.microsoft.com/office/drawing/2014/main" id="{312B78A7-8AA9-430B-94C8-2C2822A1955B}"/>
                  </a:ext>
                </a:extLst>
              </p:cNvPr>
              <p:cNvSpPr/>
              <p:nvPr/>
            </p:nvSpPr>
            <p:spPr>
              <a:xfrm>
                <a:off x="5559483" y="945461"/>
                <a:ext cx="655828" cy="911226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  <a:gd name="connsiteX0" fmla="*/ 145482 w 630732"/>
                  <a:gd name="connsiteY0" fmla="*/ 0 h 925513"/>
                  <a:gd name="connsiteX1" fmla="*/ 162398 w 630732"/>
                  <a:gd name="connsiteY1" fmla="*/ 0 h 925513"/>
                  <a:gd name="connsiteX2" fmla="*/ 173968 w 630732"/>
                  <a:gd name="connsiteY2" fmla="*/ 125490 h 925513"/>
                  <a:gd name="connsiteX3" fmla="*/ 333868 w 630732"/>
                  <a:gd name="connsiteY3" fmla="*/ 357557 h 925513"/>
                  <a:gd name="connsiteX4" fmla="*/ 493768 w 630732"/>
                  <a:gd name="connsiteY4" fmla="*/ 125490 h 925513"/>
                  <a:gd name="connsiteX5" fmla="*/ 505339 w 630732"/>
                  <a:gd name="connsiteY5" fmla="*/ 0 h 925513"/>
                  <a:gd name="connsiteX6" fmla="*/ 522252 w 630732"/>
                  <a:gd name="connsiteY6" fmla="*/ 0 h 925513"/>
                  <a:gd name="connsiteX7" fmla="*/ 630732 w 630732"/>
                  <a:gd name="connsiteY7" fmla="*/ 108480 h 925513"/>
                  <a:gd name="connsiteX8" fmla="*/ 519795 w 630732"/>
                  <a:gd name="connsiteY8" fmla="*/ 556819 h 925513"/>
                  <a:gd name="connsiteX9" fmla="*/ 612965 w 630732"/>
                  <a:gd name="connsiteY9" fmla="*/ 873126 h 925513"/>
                  <a:gd name="connsiteX10" fmla="*/ 374991 w 630732"/>
                  <a:gd name="connsiteY10" fmla="*/ 925513 h 925513"/>
                  <a:gd name="connsiteX11" fmla="*/ 331069 w 630732"/>
                  <a:gd name="connsiteY11" fmla="*/ 852285 h 925513"/>
                  <a:gd name="connsiteX12" fmla="*/ 287147 w 630732"/>
                  <a:gd name="connsiteY12" fmla="*/ 925513 h 925513"/>
                  <a:gd name="connsiteX13" fmla="*/ 0 w 630732"/>
                  <a:gd name="connsiteY13" fmla="*/ 811213 h 925513"/>
                  <a:gd name="connsiteX14" fmla="*/ 147940 w 630732"/>
                  <a:gd name="connsiteY14" fmla="*/ 556819 h 925513"/>
                  <a:gd name="connsiteX15" fmla="*/ 37002 w 630732"/>
                  <a:gd name="connsiteY15" fmla="*/ 108480 h 925513"/>
                  <a:gd name="connsiteX16" fmla="*/ 145482 w 630732"/>
                  <a:gd name="connsiteY16" fmla="*/ 0 h 925513"/>
                  <a:gd name="connsiteX0" fmla="*/ 145482 w 655828"/>
                  <a:gd name="connsiteY0" fmla="*/ 0 h 925513"/>
                  <a:gd name="connsiteX1" fmla="*/ 162398 w 655828"/>
                  <a:gd name="connsiteY1" fmla="*/ 0 h 925513"/>
                  <a:gd name="connsiteX2" fmla="*/ 173968 w 655828"/>
                  <a:gd name="connsiteY2" fmla="*/ 125490 h 925513"/>
                  <a:gd name="connsiteX3" fmla="*/ 333868 w 655828"/>
                  <a:gd name="connsiteY3" fmla="*/ 357557 h 925513"/>
                  <a:gd name="connsiteX4" fmla="*/ 493768 w 655828"/>
                  <a:gd name="connsiteY4" fmla="*/ 125490 h 925513"/>
                  <a:gd name="connsiteX5" fmla="*/ 505339 w 655828"/>
                  <a:gd name="connsiteY5" fmla="*/ 0 h 925513"/>
                  <a:gd name="connsiteX6" fmla="*/ 522252 w 655828"/>
                  <a:gd name="connsiteY6" fmla="*/ 0 h 925513"/>
                  <a:gd name="connsiteX7" fmla="*/ 630732 w 655828"/>
                  <a:gd name="connsiteY7" fmla="*/ 108480 h 925513"/>
                  <a:gd name="connsiteX8" fmla="*/ 519795 w 655828"/>
                  <a:gd name="connsiteY8" fmla="*/ 556819 h 925513"/>
                  <a:gd name="connsiteX9" fmla="*/ 655828 w 655828"/>
                  <a:gd name="connsiteY9" fmla="*/ 813595 h 925513"/>
                  <a:gd name="connsiteX10" fmla="*/ 374991 w 655828"/>
                  <a:gd name="connsiteY10" fmla="*/ 925513 h 925513"/>
                  <a:gd name="connsiteX11" fmla="*/ 331069 w 655828"/>
                  <a:gd name="connsiteY11" fmla="*/ 852285 h 925513"/>
                  <a:gd name="connsiteX12" fmla="*/ 287147 w 655828"/>
                  <a:gd name="connsiteY12" fmla="*/ 925513 h 925513"/>
                  <a:gd name="connsiteX13" fmla="*/ 0 w 655828"/>
                  <a:gd name="connsiteY13" fmla="*/ 811213 h 925513"/>
                  <a:gd name="connsiteX14" fmla="*/ 147940 w 655828"/>
                  <a:gd name="connsiteY14" fmla="*/ 556819 h 925513"/>
                  <a:gd name="connsiteX15" fmla="*/ 37002 w 655828"/>
                  <a:gd name="connsiteY15" fmla="*/ 108480 h 925513"/>
                  <a:gd name="connsiteX16" fmla="*/ 145482 w 655828"/>
                  <a:gd name="connsiteY16" fmla="*/ 0 h 925513"/>
                  <a:gd name="connsiteX0" fmla="*/ 145482 w 655828"/>
                  <a:gd name="connsiteY0" fmla="*/ 0 h 925513"/>
                  <a:gd name="connsiteX1" fmla="*/ 162398 w 655828"/>
                  <a:gd name="connsiteY1" fmla="*/ 0 h 925513"/>
                  <a:gd name="connsiteX2" fmla="*/ 173968 w 655828"/>
                  <a:gd name="connsiteY2" fmla="*/ 125490 h 925513"/>
                  <a:gd name="connsiteX3" fmla="*/ 333868 w 655828"/>
                  <a:gd name="connsiteY3" fmla="*/ 357557 h 925513"/>
                  <a:gd name="connsiteX4" fmla="*/ 493768 w 655828"/>
                  <a:gd name="connsiteY4" fmla="*/ 125490 h 925513"/>
                  <a:gd name="connsiteX5" fmla="*/ 505339 w 655828"/>
                  <a:gd name="connsiteY5" fmla="*/ 0 h 925513"/>
                  <a:gd name="connsiteX6" fmla="*/ 522252 w 655828"/>
                  <a:gd name="connsiteY6" fmla="*/ 0 h 925513"/>
                  <a:gd name="connsiteX7" fmla="*/ 630732 w 655828"/>
                  <a:gd name="connsiteY7" fmla="*/ 108480 h 925513"/>
                  <a:gd name="connsiteX8" fmla="*/ 519795 w 655828"/>
                  <a:gd name="connsiteY8" fmla="*/ 556819 h 925513"/>
                  <a:gd name="connsiteX9" fmla="*/ 655828 w 655828"/>
                  <a:gd name="connsiteY9" fmla="*/ 813595 h 925513"/>
                  <a:gd name="connsiteX10" fmla="*/ 374991 w 655828"/>
                  <a:gd name="connsiteY10" fmla="*/ 925513 h 925513"/>
                  <a:gd name="connsiteX11" fmla="*/ 331069 w 655828"/>
                  <a:gd name="connsiteY11" fmla="*/ 852285 h 925513"/>
                  <a:gd name="connsiteX12" fmla="*/ 253810 w 655828"/>
                  <a:gd name="connsiteY12" fmla="*/ 911225 h 925513"/>
                  <a:gd name="connsiteX13" fmla="*/ 0 w 655828"/>
                  <a:gd name="connsiteY13" fmla="*/ 811213 h 925513"/>
                  <a:gd name="connsiteX14" fmla="*/ 147940 w 655828"/>
                  <a:gd name="connsiteY14" fmla="*/ 556819 h 925513"/>
                  <a:gd name="connsiteX15" fmla="*/ 37002 w 655828"/>
                  <a:gd name="connsiteY15" fmla="*/ 108480 h 925513"/>
                  <a:gd name="connsiteX16" fmla="*/ 145482 w 655828"/>
                  <a:gd name="connsiteY16" fmla="*/ 0 h 925513"/>
                  <a:gd name="connsiteX0" fmla="*/ 145482 w 655828"/>
                  <a:gd name="connsiteY0" fmla="*/ 0 h 911226"/>
                  <a:gd name="connsiteX1" fmla="*/ 162398 w 655828"/>
                  <a:gd name="connsiteY1" fmla="*/ 0 h 911226"/>
                  <a:gd name="connsiteX2" fmla="*/ 173968 w 655828"/>
                  <a:gd name="connsiteY2" fmla="*/ 125490 h 911226"/>
                  <a:gd name="connsiteX3" fmla="*/ 333868 w 655828"/>
                  <a:gd name="connsiteY3" fmla="*/ 357557 h 911226"/>
                  <a:gd name="connsiteX4" fmla="*/ 493768 w 655828"/>
                  <a:gd name="connsiteY4" fmla="*/ 125490 h 911226"/>
                  <a:gd name="connsiteX5" fmla="*/ 505339 w 655828"/>
                  <a:gd name="connsiteY5" fmla="*/ 0 h 911226"/>
                  <a:gd name="connsiteX6" fmla="*/ 522252 w 655828"/>
                  <a:gd name="connsiteY6" fmla="*/ 0 h 911226"/>
                  <a:gd name="connsiteX7" fmla="*/ 630732 w 655828"/>
                  <a:gd name="connsiteY7" fmla="*/ 108480 h 911226"/>
                  <a:gd name="connsiteX8" fmla="*/ 519795 w 655828"/>
                  <a:gd name="connsiteY8" fmla="*/ 556819 h 911226"/>
                  <a:gd name="connsiteX9" fmla="*/ 655828 w 655828"/>
                  <a:gd name="connsiteY9" fmla="*/ 813595 h 911226"/>
                  <a:gd name="connsiteX10" fmla="*/ 413091 w 655828"/>
                  <a:gd name="connsiteY10" fmla="*/ 911226 h 911226"/>
                  <a:gd name="connsiteX11" fmla="*/ 331069 w 655828"/>
                  <a:gd name="connsiteY11" fmla="*/ 852285 h 911226"/>
                  <a:gd name="connsiteX12" fmla="*/ 253810 w 655828"/>
                  <a:gd name="connsiteY12" fmla="*/ 911225 h 911226"/>
                  <a:gd name="connsiteX13" fmla="*/ 0 w 655828"/>
                  <a:gd name="connsiteY13" fmla="*/ 811213 h 911226"/>
                  <a:gd name="connsiteX14" fmla="*/ 147940 w 655828"/>
                  <a:gd name="connsiteY14" fmla="*/ 556819 h 911226"/>
                  <a:gd name="connsiteX15" fmla="*/ 37002 w 655828"/>
                  <a:gd name="connsiteY15" fmla="*/ 108480 h 911226"/>
                  <a:gd name="connsiteX16" fmla="*/ 145482 w 655828"/>
                  <a:gd name="connsiteY16" fmla="*/ 0 h 911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55828" h="911226">
                    <a:moveTo>
                      <a:pt x="145482" y="0"/>
                    </a:moveTo>
                    <a:lnTo>
                      <a:pt x="162398" y="0"/>
                    </a:lnTo>
                    <a:lnTo>
                      <a:pt x="173968" y="125490"/>
                    </a:lnTo>
                    <a:cubicBezTo>
                      <a:pt x="200313" y="261866"/>
                      <a:pt x="261987" y="357557"/>
                      <a:pt x="333868" y="357557"/>
                    </a:cubicBezTo>
                    <a:cubicBezTo>
                      <a:pt x="405750" y="357557"/>
                      <a:pt x="467424" y="261866"/>
                      <a:pt x="493768" y="125490"/>
                    </a:cubicBezTo>
                    <a:lnTo>
                      <a:pt x="505339" y="0"/>
                    </a:lnTo>
                    <a:lnTo>
                      <a:pt x="522252" y="0"/>
                    </a:lnTo>
                    <a:cubicBezTo>
                      <a:pt x="582164" y="0"/>
                      <a:pt x="630732" y="48568"/>
                      <a:pt x="630732" y="108480"/>
                    </a:cubicBezTo>
                    <a:lnTo>
                      <a:pt x="519795" y="556819"/>
                    </a:lnTo>
                    <a:lnTo>
                      <a:pt x="655828" y="813595"/>
                    </a:lnTo>
                    <a:lnTo>
                      <a:pt x="413091" y="911226"/>
                    </a:lnTo>
                    <a:lnTo>
                      <a:pt x="331069" y="852285"/>
                    </a:lnTo>
                    <a:lnTo>
                      <a:pt x="253810" y="911225"/>
                    </a:lnTo>
                    <a:lnTo>
                      <a:pt x="0" y="811213"/>
                    </a:lnTo>
                    <a:lnTo>
                      <a:pt x="147940" y="556819"/>
                    </a:lnTo>
                    <a:lnTo>
                      <a:pt x="37002" y="108480"/>
                    </a:lnTo>
                    <a:cubicBezTo>
                      <a:pt x="37002" y="48568"/>
                      <a:pt x="85570" y="0"/>
                      <a:pt x="145482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4" name="フリーフォーム 254">
                <a:extLst>
                  <a:ext uri="{FF2B5EF4-FFF2-40B4-BE49-F238E27FC236}">
                    <a16:creationId xmlns:a16="http://schemas.microsoft.com/office/drawing/2014/main" id="{67F37F01-D07D-46B0-BF66-287D1F4A25FA}"/>
                  </a:ext>
                </a:extLst>
              </p:cNvPr>
              <p:cNvSpPr/>
              <p:nvPr/>
            </p:nvSpPr>
            <p:spPr>
              <a:xfrm flipH="1">
                <a:off x="5642635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5" name="フリーフォーム 265">
                <a:extLst>
                  <a:ext uri="{FF2B5EF4-FFF2-40B4-BE49-F238E27FC236}">
                    <a16:creationId xmlns:a16="http://schemas.microsoft.com/office/drawing/2014/main" id="{61BCCD5E-AAFA-497F-8700-A4EF65E750E4}"/>
                  </a:ext>
                </a:extLst>
              </p:cNvPr>
              <p:cNvSpPr/>
              <p:nvPr/>
            </p:nvSpPr>
            <p:spPr>
              <a:xfrm flipH="1">
                <a:off x="5710170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6" name="台形 475">
                <a:extLst>
                  <a:ext uri="{FF2B5EF4-FFF2-40B4-BE49-F238E27FC236}">
                    <a16:creationId xmlns:a16="http://schemas.microsoft.com/office/drawing/2014/main" id="{A7E0DA07-D2E6-4A37-B848-26394F77AED8}"/>
                  </a:ext>
                </a:extLst>
              </p:cNvPr>
              <p:cNvSpPr/>
              <p:nvPr/>
            </p:nvSpPr>
            <p:spPr>
              <a:xfrm rot="20700000" flipH="1">
                <a:off x="588431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7" name="台形 476">
                <a:extLst>
                  <a:ext uri="{FF2B5EF4-FFF2-40B4-BE49-F238E27FC236}">
                    <a16:creationId xmlns:a16="http://schemas.microsoft.com/office/drawing/2014/main" id="{D5A8DD90-101B-4954-88D8-573616C67B56}"/>
                  </a:ext>
                </a:extLst>
              </p:cNvPr>
              <p:cNvSpPr/>
              <p:nvPr/>
            </p:nvSpPr>
            <p:spPr>
              <a:xfrm rot="900000">
                <a:off x="579254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8" name="台形 477">
                <a:extLst>
                  <a:ext uri="{FF2B5EF4-FFF2-40B4-BE49-F238E27FC236}">
                    <a16:creationId xmlns:a16="http://schemas.microsoft.com/office/drawing/2014/main" id="{E8B8E554-5348-4292-AF67-F9708FFD63D4}"/>
                  </a:ext>
                </a:extLst>
              </p:cNvPr>
              <p:cNvSpPr/>
              <p:nvPr/>
            </p:nvSpPr>
            <p:spPr>
              <a:xfrm rot="1800000">
                <a:off x="5776354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9" name="台形 478">
                <a:extLst>
                  <a:ext uri="{FF2B5EF4-FFF2-40B4-BE49-F238E27FC236}">
                    <a16:creationId xmlns:a16="http://schemas.microsoft.com/office/drawing/2014/main" id="{C3265B85-E76A-4227-996F-92A99A3A11CA}"/>
                  </a:ext>
                </a:extLst>
              </p:cNvPr>
              <p:cNvSpPr/>
              <p:nvPr/>
            </p:nvSpPr>
            <p:spPr>
              <a:xfrm rot="19800000">
                <a:off x="5904173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0" name="月 479">
                <a:extLst>
                  <a:ext uri="{FF2B5EF4-FFF2-40B4-BE49-F238E27FC236}">
                    <a16:creationId xmlns:a16="http://schemas.microsoft.com/office/drawing/2014/main" id="{50B4C540-3C54-4BE7-803C-26EC9D47F12B}"/>
                  </a:ext>
                </a:extLst>
              </p:cNvPr>
              <p:cNvSpPr/>
              <p:nvPr/>
            </p:nvSpPr>
            <p:spPr>
              <a:xfrm rot="3600000">
                <a:off x="5838805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1" name="月 480">
                <a:extLst>
                  <a:ext uri="{FF2B5EF4-FFF2-40B4-BE49-F238E27FC236}">
                    <a16:creationId xmlns:a16="http://schemas.microsoft.com/office/drawing/2014/main" id="{9DEAF00C-CCE2-4699-A775-0D4FA2F3B824}"/>
                  </a:ext>
                </a:extLst>
              </p:cNvPr>
              <p:cNvSpPr/>
              <p:nvPr/>
            </p:nvSpPr>
            <p:spPr>
              <a:xfrm rot="18000000">
                <a:off x="5838805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1CF05BDA-855B-47C3-96C5-35C0679534EA}"/>
                  </a:ext>
                </a:extLst>
              </p:cNvPr>
              <p:cNvGrpSpPr/>
              <p:nvPr/>
            </p:nvGrpSpPr>
            <p:grpSpPr>
              <a:xfrm>
                <a:off x="5842780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08C77572-D60D-44FE-80E7-FF90308E92BB}"/>
                    </a:ext>
                  </a:extLst>
                </p:cNvPr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2C253F60-454E-4B79-8C13-A5EE776091CC}"/>
                    </a:ext>
                  </a:extLst>
                </p:cNvPr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495" name="月 494">
                    <a:extLst>
                      <a:ext uri="{FF2B5EF4-FFF2-40B4-BE49-F238E27FC236}">
                        <a16:creationId xmlns:a16="http://schemas.microsoft.com/office/drawing/2014/main" id="{824E7D4D-00D8-4B37-86B9-A4DBBD547ABD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96" name="月 495">
                    <a:extLst>
                      <a:ext uri="{FF2B5EF4-FFF2-40B4-BE49-F238E27FC236}">
                        <a16:creationId xmlns:a16="http://schemas.microsoft.com/office/drawing/2014/main" id="{00FDB19C-C3A7-49DC-8C06-557D552CCFC0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97" name="月 496">
                    <a:extLst>
                      <a:ext uri="{FF2B5EF4-FFF2-40B4-BE49-F238E27FC236}">
                        <a16:creationId xmlns:a16="http://schemas.microsoft.com/office/drawing/2014/main" id="{DEA259EC-67BD-4C99-938D-24408D6158E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141C70DE-7CE7-439F-98DA-5DDB7F9C48BF}"/>
                    </a:ext>
                  </a:extLst>
                </p:cNvPr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493" name="月 492">
                    <a:extLst>
                      <a:ext uri="{FF2B5EF4-FFF2-40B4-BE49-F238E27FC236}">
                        <a16:creationId xmlns:a16="http://schemas.microsoft.com/office/drawing/2014/main" id="{BA543231-D4D5-40F3-AA02-A7470ABF1E70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94" name="月 493">
                    <a:extLst>
                      <a:ext uri="{FF2B5EF4-FFF2-40B4-BE49-F238E27FC236}">
                        <a16:creationId xmlns:a16="http://schemas.microsoft.com/office/drawing/2014/main" id="{294AE5A5-23EA-4C63-AA28-1CB7D0146BD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9224DA23-F38F-43D5-B037-4703846D0E22}"/>
                    </a:ext>
                  </a:extLst>
                </p:cNvPr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CBD95337-4297-411A-A92D-D8F944D2CB6C}"/>
                  </a:ext>
                </a:extLst>
              </p:cNvPr>
              <p:cNvSpPr/>
              <p:nvPr/>
            </p:nvSpPr>
            <p:spPr>
              <a:xfrm rot="453005">
                <a:off x="5684236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B57A1A8C-D835-4C80-9A44-C9B0341BB658}"/>
                  </a:ext>
                </a:extLst>
              </p:cNvPr>
              <p:cNvSpPr/>
              <p:nvPr/>
            </p:nvSpPr>
            <p:spPr>
              <a:xfrm rot="21146995" flipH="1">
                <a:off x="6019669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5" name="月 484">
                <a:extLst>
                  <a:ext uri="{FF2B5EF4-FFF2-40B4-BE49-F238E27FC236}">
                    <a16:creationId xmlns:a16="http://schemas.microsoft.com/office/drawing/2014/main" id="{DAA0A897-F81A-49E0-BADC-19F0DAC32CAE}"/>
                  </a:ext>
                </a:extLst>
              </p:cNvPr>
              <p:cNvSpPr/>
              <p:nvPr/>
            </p:nvSpPr>
            <p:spPr>
              <a:xfrm rot="2700000">
                <a:off x="5713967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6" name="月 485">
                <a:extLst>
                  <a:ext uri="{FF2B5EF4-FFF2-40B4-BE49-F238E27FC236}">
                    <a16:creationId xmlns:a16="http://schemas.microsoft.com/office/drawing/2014/main" id="{35032A77-75DC-4129-A3E5-FE4CDC99B844}"/>
                  </a:ext>
                </a:extLst>
              </p:cNvPr>
              <p:cNvSpPr/>
              <p:nvPr/>
            </p:nvSpPr>
            <p:spPr>
              <a:xfrm rot="18900000" flipH="1">
                <a:off x="5954318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1FE43521-DD39-4AB4-A8C3-F8B545453229}"/>
                  </a:ext>
                </a:extLst>
              </p:cNvPr>
              <p:cNvSpPr/>
              <p:nvPr/>
            </p:nvSpPr>
            <p:spPr>
              <a:xfrm rot="19438182" flipH="1">
                <a:off x="5960951" y="353298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6A7DCA1B-E950-4296-8A8C-493DC0F9D223}"/>
                  </a:ext>
                </a:extLst>
              </p:cNvPr>
              <p:cNvSpPr/>
              <p:nvPr/>
            </p:nvSpPr>
            <p:spPr>
              <a:xfrm rot="2161818">
                <a:off x="5736347" y="353298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5" name="フリーフォーム 394">
              <a:extLst>
                <a:ext uri="{FF2B5EF4-FFF2-40B4-BE49-F238E27FC236}">
                  <a16:creationId xmlns:a16="http://schemas.microsoft.com/office/drawing/2014/main" id="{42EDF17B-43AE-4E9B-8271-128F1D50856B}"/>
                </a:ext>
              </a:extLst>
            </p:cNvPr>
            <p:cNvSpPr/>
            <p:nvPr/>
          </p:nvSpPr>
          <p:spPr>
            <a:xfrm>
              <a:off x="5331488" y="2527387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6" name="フリーフォーム 402">
              <a:extLst>
                <a:ext uri="{FF2B5EF4-FFF2-40B4-BE49-F238E27FC236}">
                  <a16:creationId xmlns:a16="http://schemas.microsoft.com/office/drawing/2014/main" id="{1C63F454-7711-48D9-B6A1-88E16FD8F558}"/>
                </a:ext>
              </a:extLst>
            </p:cNvPr>
            <p:cNvSpPr/>
            <p:nvPr/>
          </p:nvSpPr>
          <p:spPr>
            <a:xfrm flipH="1">
              <a:off x="6207043" y="2527387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A943837E-C2EB-49AB-A547-47BD8E67B2F6}"/>
                </a:ext>
              </a:extLst>
            </p:cNvPr>
            <p:cNvGrpSpPr/>
            <p:nvPr/>
          </p:nvGrpSpPr>
          <p:grpSpPr>
            <a:xfrm>
              <a:off x="5708334" y="502236"/>
              <a:ext cx="394089" cy="275143"/>
              <a:chOff x="1312603" y="502236"/>
              <a:chExt cx="394089" cy="275143"/>
            </a:xfrm>
          </p:grpSpPr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2964E5F3-955F-4C81-8753-BDB9533A3EA1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8B90AABA-D661-4897-8E6D-8B89758979CB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463" name="楕円 7">
                    <a:extLst>
                      <a:ext uri="{FF2B5EF4-FFF2-40B4-BE49-F238E27FC236}">
                        <a16:creationId xmlns:a16="http://schemas.microsoft.com/office/drawing/2014/main" id="{DEA788B4-DE04-4E4C-9FBE-0B7C7A3F3A6B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70EB6ED1-7F50-433F-90FC-957A4445DA1E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3B74CDBB-3CF1-486F-AC3B-7D85CC0AE25B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二等辺三角形 9">
                    <a:extLst>
                      <a:ext uri="{FF2B5EF4-FFF2-40B4-BE49-F238E27FC236}">
                        <a16:creationId xmlns:a16="http://schemas.microsoft.com/office/drawing/2014/main" id="{8E8B5CA0-8561-4C96-A644-1F5CFE737EAF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62" name="二等辺三角形 9">
                  <a:extLst>
                    <a:ext uri="{FF2B5EF4-FFF2-40B4-BE49-F238E27FC236}">
                      <a16:creationId xmlns:a16="http://schemas.microsoft.com/office/drawing/2014/main" id="{B856922F-71AC-45C3-BBA1-468161EB9B6B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4AFEA03B-E77D-45A2-8568-7D31E9D87AB2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AE7E74C1-691A-43D3-8576-57C4D779991A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61B13519-8504-423B-99F8-D6C48C0CCBA4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391A3C0D-4699-48CC-92EC-17274E52ED58}"/>
                </a:ext>
              </a:extLst>
            </p:cNvPr>
            <p:cNvSpPr/>
            <p:nvPr/>
          </p:nvSpPr>
          <p:spPr>
            <a:xfrm rot="3600000">
              <a:off x="5079989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9DEDEA5F-BEBA-4DB7-8D1B-584B5453A4F0}"/>
                </a:ext>
              </a:extLst>
            </p:cNvPr>
            <p:cNvSpPr/>
            <p:nvPr/>
          </p:nvSpPr>
          <p:spPr>
            <a:xfrm rot="18000000" flipH="1">
              <a:off x="6350748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E15709EE-8243-49FA-BE7E-E47C75A1370B}"/>
                </a:ext>
              </a:extLst>
            </p:cNvPr>
            <p:cNvSpPr/>
            <p:nvPr/>
          </p:nvSpPr>
          <p:spPr>
            <a:xfrm rot="5400000">
              <a:off x="5044216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93EE5F56-736B-4066-ADF0-A215E6486357}"/>
                </a:ext>
              </a:extLst>
            </p:cNvPr>
            <p:cNvSpPr/>
            <p:nvPr/>
          </p:nvSpPr>
          <p:spPr>
            <a:xfrm rot="16200000" flipH="1">
              <a:off x="5949677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F307AC5F-6A75-4F62-8DA4-F0B80995D5C0}"/>
                </a:ext>
              </a:extLst>
            </p:cNvPr>
            <p:cNvGrpSpPr/>
            <p:nvPr/>
          </p:nvGrpSpPr>
          <p:grpSpPr>
            <a:xfrm>
              <a:off x="5659819" y="386596"/>
              <a:ext cx="431275" cy="476030"/>
              <a:chOff x="1250047" y="386596"/>
              <a:chExt cx="431275" cy="476030"/>
            </a:xfrm>
          </p:grpSpPr>
          <p:sp>
            <p:nvSpPr>
              <p:cNvPr id="453" name="楕円 1">
                <a:extLst>
                  <a:ext uri="{FF2B5EF4-FFF2-40B4-BE49-F238E27FC236}">
                    <a16:creationId xmlns:a16="http://schemas.microsoft.com/office/drawing/2014/main" id="{5EDC2185-5671-4FB7-B940-08468C6309CD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4" name="楕円 1">
                <a:extLst>
                  <a:ext uri="{FF2B5EF4-FFF2-40B4-BE49-F238E27FC236}">
                    <a16:creationId xmlns:a16="http://schemas.microsoft.com/office/drawing/2014/main" id="{EFA8CDA5-75D3-46DC-B998-71F7E01A1A36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5" name="楕円 1">
                <a:extLst>
                  <a:ext uri="{FF2B5EF4-FFF2-40B4-BE49-F238E27FC236}">
                    <a16:creationId xmlns:a16="http://schemas.microsoft.com/office/drawing/2014/main" id="{8CA14E1B-3412-48B7-A87A-F5DF54D86475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6" name="楕円 1">
                <a:extLst>
                  <a:ext uri="{FF2B5EF4-FFF2-40B4-BE49-F238E27FC236}">
                    <a16:creationId xmlns:a16="http://schemas.microsoft.com/office/drawing/2014/main" id="{83DB7650-3E4E-4A86-8D9F-D37C22E900C7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C774D981-68EB-4C4B-9280-103D74B8A7F2}"/>
              </a:ext>
            </a:extLst>
          </p:cNvPr>
          <p:cNvGrpSpPr>
            <a:grpSpLocks noChangeAspect="1"/>
          </p:cNvGrpSpPr>
          <p:nvPr/>
        </p:nvGrpSpPr>
        <p:grpSpPr>
          <a:xfrm>
            <a:off x="2649080" y="4712134"/>
            <a:ext cx="905798" cy="1586665"/>
            <a:chOff x="2077624" y="26461"/>
            <a:chExt cx="1509664" cy="2644440"/>
          </a:xfrm>
        </p:grpSpPr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5CAF2185-E5A5-4E2D-BF19-252340858E95}"/>
                </a:ext>
              </a:extLst>
            </p:cNvPr>
            <p:cNvSpPr/>
            <p:nvPr/>
          </p:nvSpPr>
          <p:spPr>
            <a:xfrm flipH="1">
              <a:off x="2224932" y="1648482"/>
              <a:ext cx="1227108" cy="878628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40481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7632 w 1227108"/>
                <a:gd name="connsiteY0" fmla="*/ 0 h 878628"/>
                <a:gd name="connsiteX1" fmla="*/ 613554 w 1227108"/>
                <a:gd name="connsiteY1" fmla="*/ 85979 h 878628"/>
                <a:gd name="connsiteX2" fmla="*/ 494238 w 1227108"/>
                <a:gd name="connsiteY2" fmla="*/ 7144 h 878628"/>
                <a:gd name="connsiteX3" fmla="*/ 0 w 1227108"/>
                <a:gd name="connsiteY3" fmla="*/ 327820 h 878628"/>
                <a:gd name="connsiteX4" fmla="*/ 172823 w 1227108"/>
                <a:gd name="connsiteY4" fmla="*/ 878628 h 878628"/>
                <a:gd name="connsiteX5" fmla="*/ 283389 w 1227108"/>
                <a:gd name="connsiteY5" fmla="*/ 878628 h 878628"/>
                <a:gd name="connsiteX6" fmla="*/ 220536 w 1227108"/>
                <a:gd name="connsiteY6" fmla="*/ 374161 h 878628"/>
                <a:gd name="connsiteX7" fmla="*/ 613554 w 1227108"/>
                <a:gd name="connsiteY7" fmla="*/ 201373 h 878628"/>
                <a:gd name="connsiteX8" fmla="*/ 1006572 w 1227108"/>
                <a:gd name="connsiteY8" fmla="*/ 374161 h 878628"/>
                <a:gd name="connsiteX9" fmla="*/ 943719 w 1227108"/>
                <a:gd name="connsiteY9" fmla="*/ 878628 h 878628"/>
                <a:gd name="connsiteX10" fmla="*/ 1042379 w 1227108"/>
                <a:gd name="connsiteY10" fmla="*/ 878628 h 878628"/>
                <a:gd name="connsiteX11" fmla="*/ 1227108 w 1227108"/>
                <a:gd name="connsiteY11" fmla="*/ 327820 h 878628"/>
                <a:gd name="connsiteX12" fmla="*/ 737632 w 1227108"/>
                <a:gd name="connsiteY12" fmla="*/ 0 h 87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7108" h="878628">
                  <a:moveTo>
                    <a:pt x="737632" y="0"/>
                  </a:moveTo>
                  <a:lnTo>
                    <a:pt x="613554" y="85979"/>
                  </a:lnTo>
                  <a:lnTo>
                    <a:pt x="494238" y="7144"/>
                  </a:lnTo>
                  <a:lnTo>
                    <a:pt x="0" y="327820"/>
                  </a:lnTo>
                  <a:lnTo>
                    <a:pt x="172823" y="878628"/>
                  </a:lnTo>
                  <a:lnTo>
                    <a:pt x="283389" y="878628"/>
                  </a:lnTo>
                  <a:lnTo>
                    <a:pt x="220536" y="374161"/>
                  </a:lnTo>
                  <a:lnTo>
                    <a:pt x="613554" y="201373"/>
                  </a:lnTo>
                  <a:lnTo>
                    <a:pt x="1006572" y="374161"/>
                  </a:lnTo>
                  <a:lnTo>
                    <a:pt x="943719" y="878628"/>
                  </a:lnTo>
                  <a:lnTo>
                    <a:pt x="1042379" y="878628"/>
                  </a:lnTo>
                  <a:lnTo>
                    <a:pt x="1227108" y="327820"/>
                  </a:lnTo>
                  <a:lnTo>
                    <a:pt x="737632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0" name="台形 499">
              <a:extLst>
                <a:ext uri="{FF2B5EF4-FFF2-40B4-BE49-F238E27FC236}">
                  <a16:creationId xmlns:a16="http://schemas.microsoft.com/office/drawing/2014/main" id="{1F8F4EF4-3447-4B98-9016-77564E6AC69A}"/>
                </a:ext>
              </a:extLst>
            </p:cNvPr>
            <p:cNvSpPr/>
            <p:nvPr/>
          </p:nvSpPr>
          <p:spPr>
            <a:xfrm>
              <a:off x="2254719" y="1594071"/>
              <a:ext cx="1169470" cy="358554"/>
            </a:xfrm>
            <a:prstGeom prst="trapezoid">
              <a:avLst>
                <a:gd name="adj" fmla="val 113311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4117135E-2D9D-4B86-ACF8-B52AAAC949B3}"/>
                </a:ext>
              </a:extLst>
            </p:cNvPr>
            <p:cNvGrpSpPr/>
            <p:nvPr/>
          </p:nvGrpSpPr>
          <p:grpSpPr>
            <a:xfrm>
              <a:off x="2510852" y="330256"/>
              <a:ext cx="648684" cy="1495474"/>
              <a:chOff x="2510852" y="330256"/>
              <a:chExt cx="648684" cy="1495474"/>
            </a:xfrm>
          </p:grpSpPr>
          <p:sp>
            <p:nvSpPr>
              <p:cNvPr id="524" name="円/楕円 73">
                <a:extLst>
                  <a:ext uri="{FF2B5EF4-FFF2-40B4-BE49-F238E27FC236}">
                    <a16:creationId xmlns:a16="http://schemas.microsoft.com/office/drawing/2014/main" id="{B233A039-F275-4E2A-9881-005F4437302B}"/>
                  </a:ext>
                </a:extLst>
              </p:cNvPr>
              <p:cNvSpPr/>
              <p:nvPr/>
            </p:nvSpPr>
            <p:spPr>
              <a:xfrm>
                <a:off x="2581523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5" name="台形 524">
                <a:extLst>
                  <a:ext uri="{FF2B5EF4-FFF2-40B4-BE49-F238E27FC236}">
                    <a16:creationId xmlns:a16="http://schemas.microsoft.com/office/drawing/2014/main" id="{CCF3C8BF-3AB7-41DA-9DF1-8E454F1D5338}"/>
                  </a:ext>
                </a:extLst>
              </p:cNvPr>
              <p:cNvSpPr/>
              <p:nvPr/>
            </p:nvSpPr>
            <p:spPr>
              <a:xfrm>
                <a:off x="274610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6" name="台形 525">
                <a:extLst>
                  <a:ext uri="{FF2B5EF4-FFF2-40B4-BE49-F238E27FC236}">
                    <a16:creationId xmlns:a16="http://schemas.microsoft.com/office/drawing/2014/main" id="{CB78AB5B-FC04-49FC-9F12-D2CE1E78D2A6}"/>
                  </a:ext>
                </a:extLst>
              </p:cNvPr>
              <p:cNvSpPr/>
              <p:nvPr/>
            </p:nvSpPr>
            <p:spPr>
              <a:xfrm rot="10800000">
                <a:off x="2669408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7" name="円/楕円 146">
                <a:extLst>
                  <a:ext uri="{FF2B5EF4-FFF2-40B4-BE49-F238E27FC236}">
                    <a16:creationId xmlns:a16="http://schemas.microsoft.com/office/drawing/2014/main" id="{AD2FF085-1F52-4BB1-BF61-B72A26EC5C51}"/>
                  </a:ext>
                </a:extLst>
              </p:cNvPr>
              <p:cNvSpPr/>
              <p:nvPr/>
            </p:nvSpPr>
            <p:spPr>
              <a:xfrm rot="20700000">
                <a:off x="259139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8" name="円/楕円 147">
                <a:extLst>
                  <a:ext uri="{FF2B5EF4-FFF2-40B4-BE49-F238E27FC236}">
                    <a16:creationId xmlns:a16="http://schemas.microsoft.com/office/drawing/2014/main" id="{A96C91D8-D595-4E40-A638-68370A4534CD}"/>
                  </a:ext>
                </a:extLst>
              </p:cNvPr>
              <p:cNvSpPr/>
              <p:nvPr/>
            </p:nvSpPr>
            <p:spPr>
              <a:xfrm rot="900000" flipH="1">
                <a:off x="300064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9" name="円/楕円 148">
                <a:extLst>
                  <a:ext uri="{FF2B5EF4-FFF2-40B4-BE49-F238E27FC236}">
                    <a16:creationId xmlns:a16="http://schemas.microsoft.com/office/drawing/2014/main" id="{88F304B9-E456-425A-AC4F-38FB6EE79F8B}"/>
                  </a:ext>
                </a:extLst>
              </p:cNvPr>
              <p:cNvSpPr/>
              <p:nvPr/>
            </p:nvSpPr>
            <p:spPr>
              <a:xfrm>
                <a:off x="262928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0" name="フリーフォーム 149">
                <a:extLst>
                  <a:ext uri="{FF2B5EF4-FFF2-40B4-BE49-F238E27FC236}">
                    <a16:creationId xmlns:a16="http://schemas.microsoft.com/office/drawing/2014/main" id="{42869AB9-F727-47A0-99EB-F15B2EA9EF37}"/>
                  </a:ext>
                </a:extLst>
              </p:cNvPr>
              <p:cNvSpPr/>
              <p:nvPr/>
            </p:nvSpPr>
            <p:spPr>
              <a:xfrm rot="10800000">
                <a:off x="2669408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1" name="フリーフォーム 150">
                <a:extLst>
                  <a:ext uri="{FF2B5EF4-FFF2-40B4-BE49-F238E27FC236}">
                    <a16:creationId xmlns:a16="http://schemas.microsoft.com/office/drawing/2014/main" id="{8FF00776-ACAD-45E8-8FE6-30E6E17EB9CF}"/>
                  </a:ext>
                </a:extLst>
              </p:cNvPr>
              <p:cNvSpPr/>
              <p:nvPr/>
            </p:nvSpPr>
            <p:spPr>
              <a:xfrm>
                <a:off x="2510852" y="945461"/>
                <a:ext cx="648684" cy="880269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  <a:gd name="connsiteX0" fmla="*/ 112145 w 597395"/>
                  <a:gd name="connsiteY0" fmla="*/ 0 h 925513"/>
                  <a:gd name="connsiteX1" fmla="*/ 156453 w 597395"/>
                  <a:gd name="connsiteY1" fmla="*/ 0 h 925513"/>
                  <a:gd name="connsiteX2" fmla="*/ 300530 w 597395"/>
                  <a:gd name="connsiteY2" fmla="*/ 428922 h 925513"/>
                  <a:gd name="connsiteX3" fmla="*/ 444608 w 597395"/>
                  <a:gd name="connsiteY3" fmla="*/ 0 h 925513"/>
                  <a:gd name="connsiteX4" fmla="*/ 488915 w 597395"/>
                  <a:gd name="connsiteY4" fmla="*/ 0 h 925513"/>
                  <a:gd name="connsiteX5" fmla="*/ 597395 w 597395"/>
                  <a:gd name="connsiteY5" fmla="*/ 108480 h 925513"/>
                  <a:gd name="connsiteX6" fmla="*/ 486458 w 597395"/>
                  <a:gd name="connsiteY6" fmla="*/ 556819 h 925513"/>
                  <a:gd name="connsiteX7" fmla="*/ 579628 w 597395"/>
                  <a:gd name="connsiteY7" fmla="*/ 873126 h 925513"/>
                  <a:gd name="connsiteX8" fmla="*/ 341654 w 597395"/>
                  <a:gd name="connsiteY8" fmla="*/ 925513 h 925513"/>
                  <a:gd name="connsiteX9" fmla="*/ 297732 w 597395"/>
                  <a:gd name="connsiteY9" fmla="*/ 852285 h 925513"/>
                  <a:gd name="connsiteX10" fmla="*/ 253810 w 597395"/>
                  <a:gd name="connsiteY10" fmla="*/ 925513 h 925513"/>
                  <a:gd name="connsiteX11" fmla="*/ 0 w 597395"/>
                  <a:gd name="connsiteY11" fmla="*/ 796925 h 925513"/>
                  <a:gd name="connsiteX12" fmla="*/ 114603 w 597395"/>
                  <a:gd name="connsiteY12" fmla="*/ 556819 h 925513"/>
                  <a:gd name="connsiteX13" fmla="*/ 3665 w 597395"/>
                  <a:gd name="connsiteY13" fmla="*/ 108480 h 925513"/>
                  <a:gd name="connsiteX14" fmla="*/ 112145 w 597395"/>
                  <a:gd name="connsiteY14" fmla="*/ 0 h 925513"/>
                  <a:gd name="connsiteX0" fmla="*/ 112145 w 608203"/>
                  <a:gd name="connsiteY0" fmla="*/ 0 h 925513"/>
                  <a:gd name="connsiteX1" fmla="*/ 156453 w 608203"/>
                  <a:gd name="connsiteY1" fmla="*/ 0 h 925513"/>
                  <a:gd name="connsiteX2" fmla="*/ 300530 w 608203"/>
                  <a:gd name="connsiteY2" fmla="*/ 428922 h 925513"/>
                  <a:gd name="connsiteX3" fmla="*/ 444608 w 608203"/>
                  <a:gd name="connsiteY3" fmla="*/ 0 h 925513"/>
                  <a:gd name="connsiteX4" fmla="*/ 488915 w 608203"/>
                  <a:gd name="connsiteY4" fmla="*/ 0 h 925513"/>
                  <a:gd name="connsiteX5" fmla="*/ 597395 w 608203"/>
                  <a:gd name="connsiteY5" fmla="*/ 108480 h 925513"/>
                  <a:gd name="connsiteX6" fmla="*/ 486458 w 608203"/>
                  <a:gd name="connsiteY6" fmla="*/ 556819 h 925513"/>
                  <a:gd name="connsiteX7" fmla="*/ 608203 w 608203"/>
                  <a:gd name="connsiteY7" fmla="*/ 792164 h 925513"/>
                  <a:gd name="connsiteX8" fmla="*/ 341654 w 608203"/>
                  <a:gd name="connsiteY8" fmla="*/ 925513 h 925513"/>
                  <a:gd name="connsiteX9" fmla="*/ 297732 w 608203"/>
                  <a:gd name="connsiteY9" fmla="*/ 852285 h 925513"/>
                  <a:gd name="connsiteX10" fmla="*/ 253810 w 608203"/>
                  <a:gd name="connsiteY10" fmla="*/ 925513 h 925513"/>
                  <a:gd name="connsiteX11" fmla="*/ 0 w 608203"/>
                  <a:gd name="connsiteY11" fmla="*/ 796925 h 925513"/>
                  <a:gd name="connsiteX12" fmla="*/ 114603 w 608203"/>
                  <a:gd name="connsiteY12" fmla="*/ 556819 h 925513"/>
                  <a:gd name="connsiteX13" fmla="*/ 3665 w 608203"/>
                  <a:gd name="connsiteY13" fmla="*/ 108480 h 925513"/>
                  <a:gd name="connsiteX14" fmla="*/ 112145 w 608203"/>
                  <a:gd name="connsiteY14" fmla="*/ 0 h 925513"/>
                  <a:gd name="connsiteX0" fmla="*/ 112145 w 608203"/>
                  <a:gd name="connsiteY0" fmla="*/ 0 h 925513"/>
                  <a:gd name="connsiteX1" fmla="*/ 156453 w 608203"/>
                  <a:gd name="connsiteY1" fmla="*/ 0 h 925513"/>
                  <a:gd name="connsiteX2" fmla="*/ 300530 w 608203"/>
                  <a:gd name="connsiteY2" fmla="*/ 428922 h 925513"/>
                  <a:gd name="connsiteX3" fmla="*/ 444608 w 608203"/>
                  <a:gd name="connsiteY3" fmla="*/ 0 h 925513"/>
                  <a:gd name="connsiteX4" fmla="*/ 488915 w 608203"/>
                  <a:gd name="connsiteY4" fmla="*/ 0 h 925513"/>
                  <a:gd name="connsiteX5" fmla="*/ 597395 w 608203"/>
                  <a:gd name="connsiteY5" fmla="*/ 108480 h 925513"/>
                  <a:gd name="connsiteX6" fmla="*/ 486458 w 608203"/>
                  <a:gd name="connsiteY6" fmla="*/ 556819 h 925513"/>
                  <a:gd name="connsiteX7" fmla="*/ 608203 w 608203"/>
                  <a:gd name="connsiteY7" fmla="*/ 792164 h 925513"/>
                  <a:gd name="connsiteX8" fmla="*/ 341654 w 608203"/>
                  <a:gd name="connsiteY8" fmla="*/ 925513 h 925513"/>
                  <a:gd name="connsiteX9" fmla="*/ 309639 w 608203"/>
                  <a:gd name="connsiteY9" fmla="*/ 814185 h 925513"/>
                  <a:gd name="connsiteX10" fmla="*/ 253810 w 608203"/>
                  <a:gd name="connsiteY10" fmla="*/ 925513 h 925513"/>
                  <a:gd name="connsiteX11" fmla="*/ 0 w 608203"/>
                  <a:gd name="connsiteY11" fmla="*/ 796925 h 925513"/>
                  <a:gd name="connsiteX12" fmla="*/ 114603 w 608203"/>
                  <a:gd name="connsiteY12" fmla="*/ 556819 h 925513"/>
                  <a:gd name="connsiteX13" fmla="*/ 3665 w 608203"/>
                  <a:gd name="connsiteY13" fmla="*/ 108480 h 925513"/>
                  <a:gd name="connsiteX14" fmla="*/ 112145 w 608203"/>
                  <a:gd name="connsiteY14" fmla="*/ 0 h 925513"/>
                  <a:gd name="connsiteX0" fmla="*/ 112145 w 608203"/>
                  <a:gd name="connsiteY0" fmla="*/ 0 h 925513"/>
                  <a:gd name="connsiteX1" fmla="*/ 156453 w 608203"/>
                  <a:gd name="connsiteY1" fmla="*/ 0 h 925513"/>
                  <a:gd name="connsiteX2" fmla="*/ 300530 w 608203"/>
                  <a:gd name="connsiteY2" fmla="*/ 428922 h 925513"/>
                  <a:gd name="connsiteX3" fmla="*/ 444608 w 608203"/>
                  <a:gd name="connsiteY3" fmla="*/ 0 h 925513"/>
                  <a:gd name="connsiteX4" fmla="*/ 488915 w 608203"/>
                  <a:gd name="connsiteY4" fmla="*/ 0 h 925513"/>
                  <a:gd name="connsiteX5" fmla="*/ 597395 w 608203"/>
                  <a:gd name="connsiteY5" fmla="*/ 108480 h 925513"/>
                  <a:gd name="connsiteX6" fmla="*/ 486458 w 608203"/>
                  <a:gd name="connsiteY6" fmla="*/ 556819 h 925513"/>
                  <a:gd name="connsiteX7" fmla="*/ 608203 w 608203"/>
                  <a:gd name="connsiteY7" fmla="*/ 792164 h 925513"/>
                  <a:gd name="connsiteX8" fmla="*/ 341654 w 608203"/>
                  <a:gd name="connsiteY8" fmla="*/ 925513 h 925513"/>
                  <a:gd name="connsiteX9" fmla="*/ 309639 w 608203"/>
                  <a:gd name="connsiteY9" fmla="*/ 814185 h 925513"/>
                  <a:gd name="connsiteX10" fmla="*/ 263335 w 608203"/>
                  <a:gd name="connsiteY10" fmla="*/ 887413 h 925513"/>
                  <a:gd name="connsiteX11" fmla="*/ 0 w 608203"/>
                  <a:gd name="connsiteY11" fmla="*/ 796925 h 925513"/>
                  <a:gd name="connsiteX12" fmla="*/ 114603 w 608203"/>
                  <a:gd name="connsiteY12" fmla="*/ 556819 h 925513"/>
                  <a:gd name="connsiteX13" fmla="*/ 3665 w 608203"/>
                  <a:gd name="connsiteY13" fmla="*/ 108480 h 925513"/>
                  <a:gd name="connsiteX14" fmla="*/ 112145 w 608203"/>
                  <a:gd name="connsiteY14" fmla="*/ 0 h 925513"/>
                  <a:gd name="connsiteX0" fmla="*/ 112145 w 608203"/>
                  <a:gd name="connsiteY0" fmla="*/ 0 h 925513"/>
                  <a:gd name="connsiteX1" fmla="*/ 156453 w 608203"/>
                  <a:gd name="connsiteY1" fmla="*/ 0 h 925513"/>
                  <a:gd name="connsiteX2" fmla="*/ 300530 w 608203"/>
                  <a:gd name="connsiteY2" fmla="*/ 428922 h 925513"/>
                  <a:gd name="connsiteX3" fmla="*/ 444608 w 608203"/>
                  <a:gd name="connsiteY3" fmla="*/ 0 h 925513"/>
                  <a:gd name="connsiteX4" fmla="*/ 488915 w 608203"/>
                  <a:gd name="connsiteY4" fmla="*/ 0 h 925513"/>
                  <a:gd name="connsiteX5" fmla="*/ 597395 w 608203"/>
                  <a:gd name="connsiteY5" fmla="*/ 108480 h 925513"/>
                  <a:gd name="connsiteX6" fmla="*/ 486458 w 608203"/>
                  <a:gd name="connsiteY6" fmla="*/ 556819 h 925513"/>
                  <a:gd name="connsiteX7" fmla="*/ 608203 w 608203"/>
                  <a:gd name="connsiteY7" fmla="*/ 792164 h 925513"/>
                  <a:gd name="connsiteX8" fmla="*/ 341654 w 608203"/>
                  <a:gd name="connsiteY8" fmla="*/ 925513 h 925513"/>
                  <a:gd name="connsiteX9" fmla="*/ 309639 w 608203"/>
                  <a:gd name="connsiteY9" fmla="*/ 814185 h 925513"/>
                  <a:gd name="connsiteX10" fmla="*/ 263335 w 608203"/>
                  <a:gd name="connsiteY10" fmla="*/ 887413 h 925513"/>
                  <a:gd name="connsiteX11" fmla="*/ 0 w 608203"/>
                  <a:gd name="connsiteY11" fmla="*/ 796925 h 925513"/>
                  <a:gd name="connsiteX12" fmla="*/ 114603 w 608203"/>
                  <a:gd name="connsiteY12" fmla="*/ 556819 h 925513"/>
                  <a:gd name="connsiteX13" fmla="*/ 3665 w 608203"/>
                  <a:gd name="connsiteY13" fmla="*/ 108480 h 925513"/>
                  <a:gd name="connsiteX14" fmla="*/ 112145 w 608203"/>
                  <a:gd name="connsiteY14" fmla="*/ 0 h 925513"/>
                  <a:gd name="connsiteX0" fmla="*/ 112145 w 608203"/>
                  <a:gd name="connsiteY0" fmla="*/ 0 h 904081"/>
                  <a:gd name="connsiteX1" fmla="*/ 156453 w 608203"/>
                  <a:gd name="connsiteY1" fmla="*/ 0 h 904081"/>
                  <a:gd name="connsiteX2" fmla="*/ 300530 w 608203"/>
                  <a:gd name="connsiteY2" fmla="*/ 428922 h 904081"/>
                  <a:gd name="connsiteX3" fmla="*/ 444608 w 608203"/>
                  <a:gd name="connsiteY3" fmla="*/ 0 h 904081"/>
                  <a:gd name="connsiteX4" fmla="*/ 488915 w 608203"/>
                  <a:gd name="connsiteY4" fmla="*/ 0 h 904081"/>
                  <a:gd name="connsiteX5" fmla="*/ 597395 w 608203"/>
                  <a:gd name="connsiteY5" fmla="*/ 108480 h 904081"/>
                  <a:gd name="connsiteX6" fmla="*/ 486458 w 608203"/>
                  <a:gd name="connsiteY6" fmla="*/ 556819 h 904081"/>
                  <a:gd name="connsiteX7" fmla="*/ 608203 w 608203"/>
                  <a:gd name="connsiteY7" fmla="*/ 792164 h 904081"/>
                  <a:gd name="connsiteX8" fmla="*/ 353560 w 608203"/>
                  <a:gd name="connsiteY8" fmla="*/ 904081 h 904081"/>
                  <a:gd name="connsiteX9" fmla="*/ 309639 w 608203"/>
                  <a:gd name="connsiteY9" fmla="*/ 814185 h 904081"/>
                  <a:gd name="connsiteX10" fmla="*/ 263335 w 608203"/>
                  <a:gd name="connsiteY10" fmla="*/ 887413 h 904081"/>
                  <a:gd name="connsiteX11" fmla="*/ 0 w 608203"/>
                  <a:gd name="connsiteY11" fmla="*/ 796925 h 904081"/>
                  <a:gd name="connsiteX12" fmla="*/ 114603 w 608203"/>
                  <a:gd name="connsiteY12" fmla="*/ 556819 h 904081"/>
                  <a:gd name="connsiteX13" fmla="*/ 3665 w 608203"/>
                  <a:gd name="connsiteY13" fmla="*/ 108480 h 904081"/>
                  <a:gd name="connsiteX14" fmla="*/ 112145 w 608203"/>
                  <a:gd name="connsiteY14" fmla="*/ 0 h 904081"/>
                  <a:gd name="connsiteX0" fmla="*/ 112145 w 608203"/>
                  <a:gd name="connsiteY0" fmla="*/ 0 h 887413"/>
                  <a:gd name="connsiteX1" fmla="*/ 156453 w 608203"/>
                  <a:gd name="connsiteY1" fmla="*/ 0 h 887413"/>
                  <a:gd name="connsiteX2" fmla="*/ 300530 w 608203"/>
                  <a:gd name="connsiteY2" fmla="*/ 428922 h 887413"/>
                  <a:gd name="connsiteX3" fmla="*/ 444608 w 608203"/>
                  <a:gd name="connsiteY3" fmla="*/ 0 h 887413"/>
                  <a:gd name="connsiteX4" fmla="*/ 488915 w 608203"/>
                  <a:gd name="connsiteY4" fmla="*/ 0 h 887413"/>
                  <a:gd name="connsiteX5" fmla="*/ 597395 w 608203"/>
                  <a:gd name="connsiteY5" fmla="*/ 108480 h 887413"/>
                  <a:gd name="connsiteX6" fmla="*/ 486458 w 608203"/>
                  <a:gd name="connsiteY6" fmla="*/ 556819 h 887413"/>
                  <a:gd name="connsiteX7" fmla="*/ 608203 w 608203"/>
                  <a:gd name="connsiteY7" fmla="*/ 792164 h 887413"/>
                  <a:gd name="connsiteX8" fmla="*/ 358323 w 608203"/>
                  <a:gd name="connsiteY8" fmla="*/ 880269 h 887413"/>
                  <a:gd name="connsiteX9" fmla="*/ 309639 w 608203"/>
                  <a:gd name="connsiteY9" fmla="*/ 814185 h 887413"/>
                  <a:gd name="connsiteX10" fmla="*/ 263335 w 608203"/>
                  <a:gd name="connsiteY10" fmla="*/ 887413 h 887413"/>
                  <a:gd name="connsiteX11" fmla="*/ 0 w 608203"/>
                  <a:gd name="connsiteY11" fmla="*/ 796925 h 887413"/>
                  <a:gd name="connsiteX12" fmla="*/ 114603 w 608203"/>
                  <a:gd name="connsiteY12" fmla="*/ 556819 h 887413"/>
                  <a:gd name="connsiteX13" fmla="*/ 3665 w 608203"/>
                  <a:gd name="connsiteY13" fmla="*/ 108480 h 887413"/>
                  <a:gd name="connsiteX14" fmla="*/ 112145 w 608203"/>
                  <a:gd name="connsiteY14" fmla="*/ 0 h 887413"/>
                  <a:gd name="connsiteX0" fmla="*/ 112145 w 608203"/>
                  <a:gd name="connsiteY0" fmla="*/ 0 h 880269"/>
                  <a:gd name="connsiteX1" fmla="*/ 156453 w 608203"/>
                  <a:gd name="connsiteY1" fmla="*/ 0 h 880269"/>
                  <a:gd name="connsiteX2" fmla="*/ 300530 w 608203"/>
                  <a:gd name="connsiteY2" fmla="*/ 428922 h 880269"/>
                  <a:gd name="connsiteX3" fmla="*/ 444608 w 608203"/>
                  <a:gd name="connsiteY3" fmla="*/ 0 h 880269"/>
                  <a:gd name="connsiteX4" fmla="*/ 488915 w 608203"/>
                  <a:gd name="connsiteY4" fmla="*/ 0 h 880269"/>
                  <a:gd name="connsiteX5" fmla="*/ 597395 w 608203"/>
                  <a:gd name="connsiteY5" fmla="*/ 108480 h 880269"/>
                  <a:gd name="connsiteX6" fmla="*/ 486458 w 608203"/>
                  <a:gd name="connsiteY6" fmla="*/ 556819 h 880269"/>
                  <a:gd name="connsiteX7" fmla="*/ 608203 w 608203"/>
                  <a:gd name="connsiteY7" fmla="*/ 792164 h 880269"/>
                  <a:gd name="connsiteX8" fmla="*/ 358323 w 608203"/>
                  <a:gd name="connsiteY8" fmla="*/ 880269 h 880269"/>
                  <a:gd name="connsiteX9" fmla="*/ 309639 w 608203"/>
                  <a:gd name="connsiteY9" fmla="*/ 814185 h 880269"/>
                  <a:gd name="connsiteX10" fmla="*/ 260954 w 608203"/>
                  <a:gd name="connsiteY10" fmla="*/ 877888 h 880269"/>
                  <a:gd name="connsiteX11" fmla="*/ 0 w 608203"/>
                  <a:gd name="connsiteY11" fmla="*/ 796925 h 880269"/>
                  <a:gd name="connsiteX12" fmla="*/ 114603 w 608203"/>
                  <a:gd name="connsiteY12" fmla="*/ 556819 h 880269"/>
                  <a:gd name="connsiteX13" fmla="*/ 3665 w 608203"/>
                  <a:gd name="connsiteY13" fmla="*/ 108480 h 880269"/>
                  <a:gd name="connsiteX14" fmla="*/ 112145 w 608203"/>
                  <a:gd name="connsiteY14" fmla="*/ 0 h 880269"/>
                  <a:gd name="connsiteX0" fmla="*/ 133576 w 629634"/>
                  <a:gd name="connsiteY0" fmla="*/ 0 h 880269"/>
                  <a:gd name="connsiteX1" fmla="*/ 177884 w 629634"/>
                  <a:gd name="connsiteY1" fmla="*/ 0 h 880269"/>
                  <a:gd name="connsiteX2" fmla="*/ 321961 w 629634"/>
                  <a:gd name="connsiteY2" fmla="*/ 428922 h 880269"/>
                  <a:gd name="connsiteX3" fmla="*/ 466039 w 629634"/>
                  <a:gd name="connsiteY3" fmla="*/ 0 h 880269"/>
                  <a:gd name="connsiteX4" fmla="*/ 510346 w 629634"/>
                  <a:gd name="connsiteY4" fmla="*/ 0 h 880269"/>
                  <a:gd name="connsiteX5" fmla="*/ 618826 w 629634"/>
                  <a:gd name="connsiteY5" fmla="*/ 108480 h 880269"/>
                  <a:gd name="connsiteX6" fmla="*/ 507889 w 629634"/>
                  <a:gd name="connsiteY6" fmla="*/ 556819 h 880269"/>
                  <a:gd name="connsiteX7" fmla="*/ 629634 w 629634"/>
                  <a:gd name="connsiteY7" fmla="*/ 792164 h 880269"/>
                  <a:gd name="connsiteX8" fmla="*/ 379754 w 629634"/>
                  <a:gd name="connsiteY8" fmla="*/ 880269 h 880269"/>
                  <a:gd name="connsiteX9" fmla="*/ 331070 w 629634"/>
                  <a:gd name="connsiteY9" fmla="*/ 814185 h 880269"/>
                  <a:gd name="connsiteX10" fmla="*/ 282385 w 629634"/>
                  <a:gd name="connsiteY10" fmla="*/ 877888 h 880269"/>
                  <a:gd name="connsiteX11" fmla="*/ 0 w 629634"/>
                  <a:gd name="connsiteY11" fmla="*/ 773112 h 880269"/>
                  <a:gd name="connsiteX12" fmla="*/ 136034 w 629634"/>
                  <a:gd name="connsiteY12" fmla="*/ 556819 h 880269"/>
                  <a:gd name="connsiteX13" fmla="*/ 25096 w 629634"/>
                  <a:gd name="connsiteY13" fmla="*/ 108480 h 880269"/>
                  <a:gd name="connsiteX14" fmla="*/ 133576 w 629634"/>
                  <a:gd name="connsiteY14" fmla="*/ 0 h 880269"/>
                  <a:gd name="connsiteX0" fmla="*/ 133576 w 648684"/>
                  <a:gd name="connsiteY0" fmla="*/ 0 h 880269"/>
                  <a:gd name="connsiteX1" fmla="*/ 177884 w 648684"/>
                  <a:gd name="connsiteY1" fmla="*/ 0 h 880269"/>
                  <a:gd name="connsiteX2" fmla="*/ 321961 w 648684"/>
                  <a:gd name="connsiteY2" fmla="*/ 428922 h 880269"/>
                  <a:gd name="connsiteX3" fmla="*/ 466039 w 648684"/>
                  <a:gd name="connsiteY3" fmla="*/ 0 h 880269"/>
                  <a:gd name="connsiteX4" fmla="*/ 510346 w 648684"/>
                  <a:gd name="connsiteY4" fmla="*/ 0 h 880269"/>
                  <a:gd name="connsiteX5" fmla="*/ 618826 w 648684"/>
                  <a:gd name="connsiteY5" fmla="*/ 108480 h 880269"/>
                  <a:gd name="connsiteX6" fmla="*/ 507889 w 648684"/>
                  <a:gd name="connsiteY6" fmla="*/ 556819 h 880269"/>
                  <a:gd name="connsiteX7" fmla="*/ 648684 w 648684"/>
                  <a:gd name="connsiteY7" fmla="*/ 763589 h 880269"/>
                  <a:gd name="connsiteX8" fmla="*/ 379754 w 648684"/>
                  <a:gd name="connsiteY8" fmla="*/ 880269 h 880269"/>
                  <a:gd name="connsiteX9" fmla="*/ 331070 w 648684"/>
                  <a:gd name="connsiteY9" fmla="*/ 814185 h 880269"/>
                  <a:gd name="connsiteX10" fmla="*/ 282385 w 648684"/>
                  <a:gd name="connsiteY10" fmla="*/ 877888 h 880269"/>
                  <a:gd name="connsiteX11" fmla="*/ 0 w 648684"/>
                  <a:gd name="connsiteY11" fmla="*/ 773112 h 880269"/>
                  <a:gd name="connsiteX12" fmla="*/ 136034 w 648684"/>
                  <a:gd name="connsiteY12" fmla="*/ 556819 h 880269"/>
                  <a:gd name="connsiteX13" fmla="*/ 25096 w 648684"/>
                  <a:gd name="connsiteY13" fmla="*/ 108480 h 880269"/>
                  <a:gd name="connsiteX14" fmla="*/ 133576 w 648684"/>
                  <a:gd name="connsiteY14" fmla="*/ 0 h 88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8684" h="880269">
                    <a:moveTo>
                      <a:pt x="133576" y="0"/>
                    </a:moveTo>
                    <a:lnTo>
                      <a:pt x="177884" y="0"/>
                    </a:lnTo>
                    <a:lnTo>
                      <a:pt x="321961" y="428922"/>
                    </a:lnTo>
                    <a:lnTo>
                      <a:pt x="466039" y="0"/>
                    </a:lnTo>
                    <a:lnTo>
                      <a:pt x="510346" y="0"/>
                    </a:lnTo>
                    <a:cubicBezTo>
                      <a:pt x="570258" y="0"/>
                      <a:pt x="618826" y="48568"/>
                      <a:pt x="618826" y="108480"/>
                    </a:cubicBezTo>
                    <a:lnTo>
                      <a:pt x="507889" y="556819"/>
                    </a:lnTo>
                    <a:lnTo>
                      <a:pt x="648684" y="763589"/>
                    </a:lnTo>
                    <a:lnTo>
                      <a:pt x="379754" y="880269"/>
                    </a:lnTo>
                    <a:lnTo>
                      <a:pt x="331070" y="814185"/>
                    </a:lnTo>
                    <a:lnTo>
                      <a:pt x="282385" y="877888"/>
                    </a:lnTo>
                    <a:lnTo>
                      <a:pt x="0" y="773112"/>
                    </a:lnTo>
                    <a:lnTo>
                      <a:pt x="136034" y="556819"/>
                    </a:lnTo>
                    <a:lnTo>
                      <a:pt x="25096" y="108480"/>
                    </a:lnTo>
                    <a:cubicBezTo>
                      <a:pt x="25096" y="48568"/>
                      <a:pt x="73664" y="0"/>
                      <a:pt x="133576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2" name="円/楕円 151">
                <a:extLst>
                  <a:ext uri="{FF2B5EF4-FFF2-40B4-BE49-F238E27FC236}">
                    <a16:creationId xmlns:a16="http://schemas.microsoft.com/office/drawing/2014/main" id="{F2DDA0BC-61FB-4CA3-AE73-DD463AB9CB9F}"/>
                  </a:ext>
                </a:extLst>
              </p:cNvPr>
              <p:cNvSpPr/>
              <p:nvPr/>
            </p:nvSpPr>
            <p:spPr>
              <a:xfrm>
                <a:off x="2816467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3" name="円/楕円 152">
                <a:extLst>
                  <a:ext uri="{FF2B5EF4-FFF2-40B4-BE49-F238E27FC236}">
                    <a16:creationId xmlns:a16="http://schemas.microsoft.com/office/drawing/2014/main" id="{4987C154-6F9C-46E2-9A5B-EB03151629BB}"/>
                  </a:ext>
                </a:extLst>
              </p:cNvPr>
              <p:cNvSpPr/>
              <p:nvPr/>
            </p:nvSpPr>
            <p:spPr>
              <a:xfrm>
                <a:off x="2816467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4" name="フリーフォーム 153">
                <a:extLst>
                  <a:ext uri="{FF2B5EF4-FFF2-40B4-BE49-F238E27FC236}">
                    <a16:creationId xmlns:a16="http://schemas.microsoft.com/office/drawing/2014/main" id="{A25CBA82-BDA4-49C1-81A7-3B25FFFE6902}"/>
                  </a:ext>
                </a:extLst>
              </p:cNvPr>
              <p:cNvSpPr/>
              <p:nvPr/>
            </p:nvSpPr>
            <p:spPr>
              <a:xfrm flipH="1">
                <a:off x="2593692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3239CD2A-18AC-4F30-A1F2-B46027C0C10B}"/>
                  </a:ext>
                </a:extLst>
              </p:cNvPr>
              <p:cNvSpPr/>
              <p:nvPr/>
            </p:nvSpPr>
            <p:spPr>
              <a:xfrm rot="18900000" flipH="1">
                <a:off x="2913020" y="330256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6" name="月 535">
                <a:extLst>
                  <a:ext uri="{FF2B5EF4-FFF2-40B4-BE49-F238E27FC236}">
                    <a16:creationId xmlns:a16="http://schemas.microsoft.com/office/drawing/2014/main" id="{2D46D81F-59E6-47D0-8E38-B848C14F23F5}"/>
                  </a:ext>
                </a:extLst>
              </p:cNvPr>
              <p:cNvSpPr/>
              <p:nvPr/>
            </p:nvSpPr>
            <p:spPr>
              <a:xfrm rot="3600000">
                <a:off x="2689976" y="241579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45D74757-921A-4BA8-A502-E74A51E1D086}"/>
                </a:ext>
              </a:extLst>
            </p:cNvPr>
            <p:cNvGrpSpPr/>
            <p:nvPr/>
          </p:nvGrpSpPr>
          <p:grpSpPr>
            <a:xfrm>
              <a:off x="2646047" y="502236"/>
              <a:ext cx="394089" cy="275143"/>
              <a:chOff x="1312603" y="502236"/>
              <a:chExt cx="394089" cy="275143"/>
            </a:xfrm>
          </p:grpSpPr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712DC94B-6F67-46DF-AFB3-7C2C3C31EADA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914D82F4-823A-4B3C-BB71-7AA4B957A659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520" name="楕円 7">
                    <a:extLst>
                      <a:ext uri="{FF2B5EF4-FFF2-40B4-BE49-F238E27FC236}">
                        <a16:creationId xmlns:a16="http://schemas.microsoft.com/office/drawing/2014/main" id="{38197992-0158-4D68-8DF6-66CD93038201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B4CF97D9-8475-4C89-A8EC-E5E033B747BB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E7C928BA-FCF7-4118-80D8-212E87C07D76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二等辺三角形 9">
                    <a:extLst>
                      <a:ext uri="{FF2B5EF4-FFF2-40B4-BE49-F238E27FC236}">
                        <a16:creationId xmlns:a16="http://schemas.microsoft.com/office/drawing/2014/main" id="{D514C4C0-ADBA-4669-85ED-70B77B7A936D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9" name="二等辺三角形 9">
                  <a:extLst>
                    <a:ext uri="{FF2B5EF4-FFF2-40B4-BE49-F238E27FC236}">
                      <a16:creationId xmlns:a16="http://schemas.microsoft.com/office/drawing/2014/main" id="{F001825F-CA7B-42DE-B1E3-F9AE8B3D560B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41DF3979-A80E-4E19-A053-D8074F7EB664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67637D84-2B53-4019-9258-0E2AEDFBFC09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AC3E2FA0-134A-47E0-A490-03ACE87452E9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9B192D90-0E58-417B-94AB-B22B8B100F77}"/>
                </a:ext>
              </a:extLst>
            </p:cNvPr>
            <p:cNvSpPr/>
            <p:nvPr/>
          </p:nvSpPr>
          <p:spPr>
            <a:xfrm rot="3600000">
              <a:off x="2017702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6C6DDE89-34EE-4BFE-AA53-4988BE8E855F}"/>
                </a:ext>
              </a:extLst>
            </p:cNvPr>
            <p:cNvSpPr/>
            <p:nvPr/>
          </p:nvSpPr>
          <p:spPr>
            <a:xfrm rot="18000000" flipH="1">
              <a:off x="3288461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86C833AF-B9A7-4167-BD4C-AFE6AA2F1244}"/>
                </a:ext>
              </a:extLst>
            </p:cNvPr>
            <p:cNvSpPr/>
            <p:nvPr/>
          </p:nvSpPr>
          <p:spPr>
            <a:xfrm rot="5400000">
              <a:off x="1981929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D3DF7EB7-447A-474E-8B1A-6BA9D0B29594}"/>
                </a:ext>
              </a:extLst>
            </p:cNvPr>
            <p:cNvSpPr/>
            <p:nvPr/>
          </p:nvSpPr>
          <p:spPr>
            <a:xfrm rot="16200000" flipH="1">
              <a:off x="2887390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D629970D-4BCD-4965-8ACF-33E3A3E3A78E}"/>
                </a:ext>
              </a:extLst>
            </p:cNvPr>
            <p:cNvGrpSpPr/>
            <p:nvPr/>
          </p:nvGrpSpPr>
          <p:grpSpPr>
            <a:xfrm>
              <a:off x="2593072" y="386596"/>
              <a:ext cx="431275" cy="476030"/>
              <a:chOff x="1250047" y="386596"/>
              <a:chExt cx="431275" cy="476030"/>
            </a:xfrm>
          </p:grpSpPr>
          <p:sp>
            <p:nvSpPr>
              <p:cNvPr id="510" name="楕円 1">
                <a:extLst>
                  <a:ext uri="{FF2B5EF4-FFF2-40B4-BE49-F238E27FC236}">
                    <a16:creationId xmlns:a16="http://schemas.microsoft.com/office/drawing/2014/main" id="{BC0C8C7E-2BF6-4406-ADD1-7773430BA9FD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楕円 1">
                <a:extLst>
                  <a:ext uri="{FF2B5EF4-FFF2-40B4-BE49-F238E27FC236}">
                    <a16:creationId xmlns:a16="http://schemas.microsoft.com/office/drawing/2014/main" id="{E64BBEEF-3F98-4FCB-A18F-18A8A0EC4E64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2" name="楕円 1">
                <a:extLst>
                  <a:ext uri="{FF2B5EF4-FFF2-40B4-BE49-F238E27FC236}">
                    <a16:creationId xmlns:a16="http://schemas.microsoft.com/office/drawing/2014/main" id="{CC34E380-5AF6-44CF-B447-F0027CA30938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3" name="楕円 1">
                <a:extLst>
                  <a:ext uri="{FF2B5EF4-FFF2-40B4-BE49-F238E27FC236}">
                    <a16:creationId xmlns:a16="http://schemas.microsoft.com/office/drawing/2014/main" id="{6DE4807A-52C1-4DF0-8227-7E9989EC9F80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08" name="フリーフォーム 425">
              <a:extLst>
                <a:ext uri="{FF2B5EF4-FFF2-40B4-BE49-F238E27FC236}">
                  <a16:creationId xmlns:a16="http://schemas.microsoft.com/office/drawing/2014/main" id="{A530069A-B476-4C7D-A1E4-1DB2285FB4F4}"/>
                </a:ext>
              </a:extLst>
            </p:cNvPr>
            <p:cNvSpPr/>
            <p:nvPr/>
          </p:nvSpPr>
          <p:spPr>
            <a:xfrm flipH="1">
              <a:off x="3157598" y="2528026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9" name="フリーフォーム 428">
              <a:extLst>
                <a:ext uri="{FF2B5EF4-FFF2-40B4-BE49-F238E27FC236}">
                  <a16:creationId xmlns:a16="http://schemas.microsoft.com/office/drawing/2014/main" id="{B45AB94A-95CF-4196-87A0-708A49AA0F2E}"/>
                </a:ext>
              </a:extLst>
            </p:cNvPr>
            <p:cNvSpPr/>
            <p:nvPr/>
          </p:nvSpPr>
          <p:spPr>
            <a:xfrm>
              <a:off x="2280685" y="2528026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16D87DF3-1526-4AD0-8AE8-ADBF3E4E418F}"/>
              </a:ext>
            </a:extLst>
          </p:cNvPr>
          <p:cNvGrpSpPr>
            <a:grpSpLocks noChangeAspect="1"/>
          </p:cNvGrpSpPr>
          <p:nvPr/>
        </p:nvGrpSpPr>
        <p:grpSpPr>
          <a:xfrm>
            <a:off x="4527677" y="4712135"/>
            <a:ext cx="905798" cy="1584895"/>
            <a:chOff x="3701636" y="26461"/>
            <a:chExt cx="1509664" cy="2641492"/>
          </a:xfrm>
        </p:grpSpPr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7AFF1D6A-3D2D-46AC-9814-1A2609BC54E6}"/>
                </a:ext>
              </a:extLst>
            </p:cNvPr>
            <p:cNvSpPr/>
            <p:nvPr/>
          </p:nvSpPr>
          <p:spPr>
            <a:xfrm flipH="1">
              <a:off x="3850933" y="1651406"/>
              <a:ext cx="1227108" cy="878628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40481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7632 w 1227108"/>
                <a:gd name="connsiteY0" fmla="*/ 0 h 878628"/>
                <a:gd name="connsiteX1" fmla="*/ 613554 w 1227108"/>
                <a:gd name="connsiteY1" fmla="*/ 85979 h 878628"/>
                <a:gd name="connsiteX2" fmla="*/ 494238 w 1227108"/>
                <a:gd name="connsiteY2" fmla="*/ 7144 h 878628"/>
                <a:gd name="connsiteX3" fmla="*/ 0 w 1227108"/>
                <a:gd name="connsiteY3" fmla="*/ 327820 h 878628"/>
                <a:gd name="connsiteX4" fmla="*/ 172823 w 1227108"/>
                <a:gd name="connsiteY4" fmla="*/ 878628 h 878628"/>
                <a:gd name="connsiteX5" fmla="*/ 283389 w 1227108"/>
                <a:gd name="connsiteY5" fmla="*/ 878628 h 878628"/>
                <a:gd name="connsiteX6" fmla="*/ 220536 w 1227108"/>
                <a:gd name="connsiteY6" fmla="*/ 374161 h 878628"/>
                <a:gd name="connsiteX7" fmla="*/ 613554 w 1227108"/>
                <a:gd name="connsiteY7" fmla="*/ 201373 h 878628"/>
                <a:gd name="connsiteX8" fmla="*/ 1006572 w 1227108"/>
                <a:gd name="connsiteY8" fmla="*/ 374161 h 878628"/>
                <a:gd name="connsiteX9" fmla="*/ 943719 w 1227108"/>
                <a:gd name="connsiteY9" fmla="*/ 878628 h 878628"/>
                <a:gd name="connsiteX10" fmla="*/ 1042379 w 1227108"/>
                <a:gd name="connsiteY10" fmla="*/ 878628 h 878628"/>
                <a:gd name="connsiteX11" fmla="*/ 1227108 w 1227108"/>
                <a:gd name="connsiteY11" fmla="*/ 327820 h 878628"/>
                <a:gd name="connsiteX12" fmla="*/ 737632 w 1227108"/>
                <a:gd name="connsiteY12" fmla="*/ 0 h 87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7108" h="878628">
                  <a:moveTo>
                    <a:pt x="737632" y="0"/>
                  </a:moveTo>
                  <a:lnTo>
                    <a:pt x="613554" y="85979"/>
                  </a:lnTo>
                  <a:lnTo>
                    <a:pt x="494238" y="7144"/>
                  </a:lnTo>
                  <a:lnTo>
                    <a:pt x="0" y="327820"/>
                  </a:lnTo>
                  <a:lnTo>
                    <a:pt x="172823" y="878628"/>
                  </a:lnTo>
                  <a:lnTo>
                    <a:pt x="283389" y="878628"/>
                  </a:lnTo>
                  <a:lnTo>
                    <a:pt x="220536" y="374161"/>
                  </a:lnTo>
                  <a:lnTo>
                    <a:pt x="613554" y="201373"/>
                  </a:lnTo>
                  <a:lnTo>
                    <a:pt x="1006572" y="374161"/>
                  </a:lnTo>
                  <a:lnTo>
                    <a:pt x="943719" y="878628"/>
                  </a:lnTo>
                  <a:lnTo>
                    <a:pt x="1042379" y="878628"/>
                  </a:lnTo>
                  <a:lnTo>
                    <a:pt x="1227108" y="327820"/>
                  </a:lnTo>
                  <a:lnTo>
                    <a:pt x="737632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9" name="台形 538">
              <a:extLst>
                <a:ext uri="{FF2B5EF4-FFF2-40B4-BE49-F238E27FC236}">
                  <a16:creationId xmlns:a16="http://schemas.microsoft.com/office/drawing/2014/main" id="{1E6FD7A6-B1B5-4CCE-8D36-5A853296D19F}"/>
                </a:ext>
              </a:extLst>
            </p:cNvPr>
            <p:cNvSpPr/>
            <p:nvPr/>
          </p:nvSpPr>
          <p:spPr>
            <a:xfrm>
              <a:off x="3880720" y="1586219"/>
              <a:ext cx="1169470" cy="369330"/>
            </a:xfrm>
            <a:prstGeom prst="trapezoid">
              <a:avLst>
                <a:gd name="adj" fmla="val 113311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07497F30-7AEA-41E3-BD3F-6EC9088B5710}"/>
                </a:ext>
              </a:extLst>
            </p:cNvPr>
            <p:cNvGrpSpPr/>
            <p:nvPr/>
          </p:nvGrpSpPr>
          <p:grpSpPr>
            <a:xfrm>
              <a:off x="4116014" y="358836"/>
              <a:ext cx="717804" cy="1442156"/>
              <a:chOff x="4116014" y="358836"/>
              <a:chExt cx="717804" cy="1442156"/>
            </a:xfrm>
          </p:grpSpPr>
          <p:sp>
            <p:nvSpPr>
              <p:cNvPr id="563" name="片側の 2 つの角を丸めた四角形 381">
                <a:extLst>
                  <a:ext uri="{FF2B5EF4-FFF2-40B4-BE49-F238E27FC236}">
                    <a16:creationId xmlns:a16="http://schemas.microsoft.com/office/drawing/2014/main" id="{52968E46-DEDB-4A48-AD19-E65BB38FDC35}"/>
                  </a:ext>
                </a:extLst>
              </p:cNvPr>
              <p:cNvSpPr/>
              <p:nvPr/>
            </p:nvSpPr>
            <p:spPr>
              <a:xfrm>
                <a:off x="4227445" y="362081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4" name="フリーフォーム 216">
                <a:extLst>
                  <a:ext uri="{FF2B5EF4-FFF2-40B4-BE49-F238E27FC236}">
                    <a16:creationId xmlns:a16="http://schemas.microsoft.com/office/drawing/2014/main" id="{3306C942-97BB-49AB-8841-1DD4F4C76CE1}"/>
                  </a:ext>
                </a:extLst>
              </p:cNvPr>
              <p:cNvSpPr/>
              <p:nvPr/>
            </p:nvSpPr>
            <p:spPr>
              <a:xfrm>
                <a:off x="4276302" y="805869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5" name="フリーフォーム 214">
                <a:extLst>
                  <a:ext uri="{FF2B5EF4-FFF2-40B4-BE49-F238E27FC236}">
                    <a16:creationId xmlns:a16="http://schemas.microsoft.com/office/drawing/2014/main" id="{77152BE7-5524-4315-B6F4-6DCF51D029F1}"/>
                  </a:ext>
                </a:extLst>
              </p:cNvPr>
              <p:cNvSpPr/>
              <p:nvPr/>
            </p:nvSpPr>
            <p:spPr>
              <a:xfrm rot="10800000">
                <a:off x="4268480" y="964869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6" name="正方形/長方形 565">
                <a:extLst>
                  <a:ext uri="{FF2B5EF4-FFF2-40B4-BE49-F238E27FC236}">
                    <a16:creationId xmlns:a16="http://schemas.microsoft.com/office/drawing/2014/main" id="{3A9AF783-78A1-4545-ADD1-4E7CB50204AE}"/>
                  </a:ext>
                </a:extLst>
              </p:cNvPr>
              <p:cNvSpPr/>
              <p:nvPr/>
            </p:nvSpPr>
            <p:spPr>
              <a:xfrm>
                <a:off x="4318725" y="1538933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7" name="角丸四角形 210">
                <a:extLst>
                  <a:ext uri="{FF2B5EF4-FFF2-40B4-BE49-F238E27FC236}">
                    <a16:creationId xmlns:a16="http://schemas.microsoft.com/office/drawing/2014/main" id="{57DA14C0-DBE4-4A41-B68B-A00884A2ED92}"/>
                  </a:ext>
                </a:extLst>
              </p:cNvPr>
              <p:cNvSpPr/>
              <p:nvPr/>
            </p:nvSpPr>
            <p:spPr>
              <a:xfrm>
                <a:off x="4409952" y="1535880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8" name="円/楕円 183">
                <a:extLst>
                  <a:ext uri="{FF2B5EF4-FFF2-40B4-BE49-F238E27FC236}">
                    <a16:creationId xmlns:a16="http://schemas.microsoft.com/office/drawing/2014/main" id="{7BC18C04-F061-495C-8F80-D26EA2FBFB49}"/>
                  </a:ext>
                </a:extLst>
              </p:cNvPr>
              <p:cNvSpPr/>
              <p:nvPr/>
            </p:nvSpPr>
            <p:spPr>
              <a:xfrm rot="20700000">
                <a:off x="4220369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9" name="円/楕円 184">
                <a:extLst>
                  <a:ext uri="{FF2B5EF4-FFF2-40B4-BE49-F238E27FC236}">
                    <a16:creationId xmlns:a16="http://schemas.microsoft.com/office/drawing/2014/main" id="{0910CFB2-AE49-403F-BFC2-6DA16BE5C3C6}"/>
                  </a:ext>
                </a:extLst>
              </p:cNvPr>
              <p:cNvSpPr/>
              <p:nvPr/>
            </p:nvSpPr>
            <p:spPr>
              <a:xfrm rot="900000" flipH="1">
                <a:off x="4629617" y="634609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0" name="円/楕円 185">
                <a:extLst>
                  <a:ext uri="{FF2B5EF4-FFF2-40B4-BE49-F238E27FC236}">
                    <a16:creationId xmlns:a16="http://schemas.microsoft.com/office/drawing/2014/main" id="{D08C0A86-94CD-478C-B8C1-6DB31FD4E262}"/>
                  </a:ext>
                </a:extLst>
              </p:cNvPr>
              <p:cNvSpPr/>
              <p:nvPr/>
            </p:nvSpPr>
            <p:spPr>
              <a:xfrm>
                <a:off x="4258253" y="399999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1" name="フリーフォーム 201">
                <a:extLst>
                  <a:ext uri="{FF2B5EF4-FFF2-40B4-BE49-F238E27FC236}">
                    <a16:creationId xmlns:a16="http://schemas.microsoft.com/office/drawing/2014/main" id="{4415CD4B-8EF8-4226-BA1B-B7D6070A5954}"/>
                  </a:ext>
                </a:extLst>
              </p:cNvPr>
              <p:cNvSpPr/>
              <p:nvPr/>
            </p:nvSpPr>
            <p:spPr>
              <a:xfrm>
                <a:off x="4116014" y="945461"/>
                <a:ext cx="242814" cy="855531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57389 w 242814"/>
                  <a:gd name="connsiteY0" fmla="*/ 0 h 903156"/>
                  <a:gd name="connsiteX1" fmla="*/ 191607 w 242814"/>
                  <a:gd name="connsiteY1" fmla="*/ 0 h 903156"/>
                  <a:gd name="connsiteX2" fmla="*/ 242814 w 242814"/>
                  <a:gd name="connsiteY2" fmla="*/ 427731 h 903156"/>
                  <a:gd name="connsiteX3" fmla="*/ 193031 w 242814"/>
                  <a:gd name="connsiteY3" fmla="*/ 903156 h 903156"/>
                  <a:gd name="connsiteX4" fmla="*/ 0 w 242814"/>
                  <a:gd name="connsiteY4" fmla="*/ 796926 h 903156"/>
                  <a:gd name="connsiteX5" fmla="*/ 114604 w 242814"/>
                  <a:gd name="connsiteY5" fmla="*/ 568725 h 903156"/>
                  <a:gd name="connsiteX6" fmla="*/ 48909 w 242814"/>
                  <a:gd name="connsiteY6" fmla="*/ 108480 h 903156"/>
                  <a:gd name="connsiteX7" fmla="*/ 157389 w 242814"/>
                  <a:gd name="connsiteY7" fmla="*/ 0 h 903156"/>
                  <a:gd name="connsiteX0" fmla="*/ 157389 w 242814"/>
                  <a:gd name="connsiteY0" fmla="*/ 0 h 855531"/>
                  <a:gd name="connsiteX1" fmla="*/ 191607 w 242814"/>
                  <a:gd name="connsiteY1" fmla="*/ 0 h 855531"/>
                  <a:gd name="connsiteX2" fmla="*/ 242814 w 242814"/>
                  <a:gd name="connsiteY2" fmla="*/ 427731 h 855531"/>
                  <a:gd name="connsiteX3" fmla="*/ 157312 w 242814"/>
                  <a:gd name="connsiteY3" fmla="*/ 855531 h 855531"/>
                  <a:gd name="connsiteX4" fmla="*/ 0 w 242814"/>
                  <a:gd name="connsiteY4" fmla="*/ 796926 h 855531"/>
                  <a:gd name="connsiteX5" fmla="*/ 114604 w 242814"/>
                  <a:gd name="connsiteY5" fmla="*/ 568725 h 855531"/>
                  <a:gd name="connsiteX6" fmla="*/ 48909 w 242814"/>
                  <a:gd name="connsiteY6" fmla="*/ 108480 h 855531"/>
                  <a:gd name="connsiteX7" fmla="*/ 157389 w 242814"/>
                  <a:gd name="connsiteY7" fmla="*/ 0 h 855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814" h="855531">
                    <a:moveTo>
                      <a:pt x="157389" y="0"/>
                    </a:moveTo>
                    <a:lnTo>
                      <a:pt x="191607" y="0"/>
                    </a:lnTo>
                    <a:lnTo>
                      <a:pt x="242814" y="427731"/>
                    </a:lnTo>
                    <a:lnTo>
                      <a:pt x="157312" y="855531"/>
                    </a:lnTo>
                    <a:lnTo>
                      <a:pt x="0" y="796926"/>
                    </a:lnTo>
                    <a:lnTo>
                      <a:pt x="114604" y="568725"/>
                    </a:lnTo>
                    <a:lnTo>
                      <a:pt x="48909" y="108480"/>
                    </a:lnTo>
                    <a:cubicBezTo>
                      <a:pt x="48909" y="48568"/>
                      <a:pt x="97477" y="0"/>
                      <a:pt x="15738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2" name="フリーフォーム 202">
                <a:extLst>
                  <a:ext uri="{FF2B5EF4-FFF2-40B4-BE49-F238E27FC236}">
                    <a16:creationId xmlns:a16="http://schemas.microsoft.com/office/drawing/2014/main" id="{E6C8B084-B9C0-42C1-8471-E1E74F9D7CC9}"/>
                  </a:ext>
                </a:extLst>
              </p:cNvPr>
              <p:cNvSpPr/>
              <p:nvPr/>
            </p:nvSpPr>
            <p:spPr>
              <a:xfrm>
                <a:off x="4248544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3" name="片側の 2 つの角を丸めた四角形 203">
                <a:extLst>
                  <a:ext uri="{FF2B5EF4-FFF2-40B4-BE49-F238E27FC236}">
                    <a16:creationId xmlns:a16="http://schemas.microsoft.com/office/drawing/2014/main" id="{4190ACDD-8497-4F29-B61A-58FC45E4C782}"/>
                  </a:ext>
                </a:extLst>
              </p:cNvPr>
              <p:cNvSpPr/>
              <p:nvPr/>
            </p:nvSpPr>
            <p:spPr>
              <a:xfrm rot="12312375">
                <a:off x="4162685" y="154774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4" name="フリーフォーム 206">
                <a:extLst>
                  <a:ext uri="{FF2B5EF4-FFF2-40B4-BE49-F238E27FC236}">
                    <a16:creationId xmlns:a16="http://schemas.microsoft.com/office/drawing/2014/main" id="{F42E6902-4C40-407E-84DF-A2FF25899CF3}"/>
                  </a:ext>
                </a:extLst>
              </p:cNvPr>
              <p:cNvSpPr/>
              <p:nvPr/>
            </p:nvSpPr>
            <p:spPr>
              <a:xfrm flipH="1">
                <a:off x="4569573" y="945461"/>
                <a:ext cx="264245" cy="853149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78820 w 264245"/>
                  <a:gd name="connsiteY0" fmla="*/ 0 h 903156"/>
                  <a:gd name="connsiteX1" fmla="*/ 213038 w 264245"/>
                  <a:gd name="connsiteY1" fmla="*/ 0 h 903156"/>
                  <a:gd name="connsiteX2" fmla="*/ 264245 w 264245"/>
                  <a:gd name="connsiteY2" fmla="*/ 427731 h 903156"/>
                  <a:gd name="connsiteX3" fmla="*/ 214462 w 264245"/>
                  <a:gd name="connsiteY3" fmla="*/ 903156 h 903156"/>
                  <a:gd name="connsiteX4" fmla="*/ 0 w 264245"/>
                  <a:gd name="connsiteY4" fmla="*/ 808832 h 903156"/>
                  <a:gd name="connsiteX5" fmla="*/ 136035 w 264245"/>
                  <a:gd name="connsiteY5" fmla="*/ 568725 h 903156"/>
                  <a:gd name="connsiteX6" fmla="*/ 70340 w 264245"/>
                  <a:gd name="connsiteY6" fmla="*/ 108480 h 903156"/>
                  <a:gd name="connsiteX7" fmla="*/ 178820 w 264245"/>
                  <a:gd name="connsiteY7" fmla="*/ 0 h 903156"/>
                  <a:gd name="connsiteX0" fmla="*/ 178820 w 264245"/>
                  <a:gd name="connsiteY0" fmla="*/ 0 h 853149"/>
                  <a:gd name="connsiteX1" fmla="*/ 213038 w 264245"/>
                  <a:gd name="connsiteY1" fmla="*/ 0 h 853149"/>
                  <a:gd name="connsiteX2" fmla="*/ 264245 w 264245"/>
                  <a:gd name="connsiteY2" fmla="*/ 427731 h 853149"/>
                  <a:gd name="connsiteX3" fmla="*/ 162075 w 264245"/>
                  <a:gd name="connsiteY3" fmla="*/ 853149 h 853149"/>
                  <a:gd name="connsiteX4" fmla="*/ 0 w 264245"/>
                  <a:gd name="connsiteY4" fmla="*/ 808832 h 853149"/>
                  <a:gd name="connsiteX5" fmla="*/ 136035 w 264245"/>
                  <a:gd name="connsiteY5" fmla="*/ 568725 h 853149"/>
                  <a:gd name="connsiteX6" fmla="*/ 70340 w 264245"/>
                  <a:gd name="connsiteY6" fmla="*/ 108480 h 853149"/>
                  <a:gd name="connsiteX7" fmla="*/ 178820 w 264245"/>
                  <a:gd name="connsiteY7" fmla="*/ 0 h 853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4245" h="853149">
                    <a:moveTo>
                      <a:pt x="178820" y="0"/>
                    </a:moveTo>
                    <a:lnTo>
                      <a:pt x="213038" y="0"/>
                    </a:lnTo>
                    <a:lnTo>
                      <a:pt x="264245" y="427731"/>
                    </a:lnTo>
                    <a:lnTo>
                      <a:pt x="162075" y="853149"/>
                    </a:lnTo>
                    <a:lnTo>
                      <a:pt x="0" y="808832"/>
                    </a:lnTo>
                    <a:lnTo>
                      <a:pt x="136035" y="568725"/>
                    </a:lnTo>
                    <a:lnTo>
                      <a:pt x="70340" y="108480"/>
                    </a:lnTo>
                    <a:cubicBezTo>
                      <a:pt x="70340" y="48568"/>
                      <a:pt x="118908" y="0"/>
                      <a:pt x="1788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5" name="フリーフォーム 207">
                <a:extLst>
                  <a:ext uri="{FF2B5EF4-FFF2-40B4-BE49-F238E27FC236}">
                    <a16:creationId xmlns:a16="http://schemas.microsoft.com/office/drawing/2014/main" id="{0C05FD8C-529D-4F8B-92DF-3068C83F2BEF}"/>
                  </a:ext>
                </a:extLst>
              </p:cNvPr>
              <p:cNvSpPr/>
              <p:nvPr/>
            </p:nvSpPr>
            <p:spPr>
              <a:xfrm flipH="1">
                <a:off x="4575802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6" name="片側の 2 つの角を丸めた四角形 208">
                <a:extLst>
                  <a:ext uri="{FF2B5EF4-FFF2-40B4-BE49-F238E27FC236}">
                    <a16:creationId xmlns:a16="http://schemas.microsoft.com/office/drawing/2014/main" id="{B0F37492-945E-48EE-8C43-4D29EF9EB288}"/>
                  </a:ext>
                </a:extLst>
              </p:cNvPr>
              <p:cNvSpPr/>
              <p:nvPr/>
            </p:nvSpPr>
            <p:spPr>
              <a:xfrm rot="9147771" flipH="1">
                <a:off x="4709288" y="1555787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7" name="フリーフォーム 389">
                <a:extLst>
                  <a:ext uri="{FF2B5EF4-FFF2-40B4-BE49-F238E27FC236}">
                    <a16:creationId xmlns:a16="http://schemas.microsoft.com/office/drawing/2014/main" id="{6EB2FD60-9E8D-418F-BF54-68A3E4D433DF}"/>
                  </a:ext>
                </a:extLst>
              </p:cNvPr>
              <p:cNvSpPr/>
              <p:nvPr/>
            </p:nvSpPr>
            <p:spPr>
              <a:xfrm rot="5400000">
                <a:off x="4365356" y="249711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EEFDCA69-F8A1-4876-A82E-E42061C14BAE}"/>
                </a:ext>
              </a:extLst>
            </p:cNvPr>
            <p:cNvGrpSpPr/>
            <p:nvPr/>
          </p:nvGrpSpPr>
          <p:grpSpPr>
            <a:xfrm>
              <a:off x="4270059" y="502236"/>
              <a:ext cx="394089" cy="275143"/>
              <a:chOff x="1312603" y="502236"/>
              <a:chExt cx="394089" cy="275143"/>
            </a:xfrm>
          </p:grpSpPr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EA07051B-EFE3-420C-B5C3-4B25392C30E1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4DBB63F0-B6F9-4139-BD36-A6340F656050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559" name="楕円 7">
                    <a:extLst>
                      <a:ext uri="{FF2B5EF4-FFF2-40B4-BE49-F238E27FC236}">
                        <a16:creationId xmlns:a16="http://schemas.microsoft.com/office/drawing/2014/main" id="{EFD4136C-EA3B-4410-B948-119ED7F2D135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F4E3E85E-0C1C-4D6B-9F3F-34CB7FCD16E3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172F2604-2DF2-45B4-B041-95BBA7E62ABE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二等辺三角形 9">
                    <a:extLst>
                      <a:ext uri="{FF2B5EF4-FFF2-40B4-BE49-F238E27FC236}">
                        <a16:creationId xmlns:a16="http://schemas.microsoft.com/office/drawing/2014/main" id="{D508A8B6-1A4E-4C36-A665-F75F34AFFD2E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8" name="二等辺三角形 9">
                  <a:extLst>
                    <a:ext uri="{FF2B5EF4-FFF2-40B4-BE49-F238E27FC236}">
                      <a16:creationId xmlns:a16="http://schemas.microsoft.com/office/drawing/2014/main" id="{DF96D729-8B40-4655-81CD-B9A5BC3BF6AE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6C1D202F-64ED-4500-9B6D-921EA8BA5668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60D21BD5-4439-4330-968E-47C16D825C24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94192F1E-C899-4F6B-8A3A-73093C6A6EE7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BBACEB72-CBD9-43F9-9D53-DF7058304634}"/>
                </a:ext>
              </a:extLst>
            </p:cNvPr>
            <p:cNvSpPr/>
            <p:nvPr/>
          </p:nvSpPr>
          <p:spPr>
            <a:xfrm rot="3600000">
              <a:off x="3641714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79943F63-8E23-4E2A-B9E7-9EC01114654B}"/>
                </a:ext>
              </a:extLst>
            </p:cNvPr>
            <p:cNvSpPr/>
            <p:nvPr/>
          </p:nvSpPr>
          <p:spPr>
            <a:xfrm rot="18000000" flipH="1">
              <a:off x="4912473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F7E0B221-C2F4-4A91-9564-22755BD3D955}"/>
                </a:ext>
              </a:extLst>
            </p:cNvPr>
            <p:cNvSpPr/>
            <p:nvPr/>
          </p:nvSpPr>
          <p:spPr>
            <a:xfrm rot="5400000">
              <a:off x="3605941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45B0A941-A640-40AA-A992-8A58F0099EA0}"/>
                </a:ext>
              </a:extLst>
            </p:cNvPr>
            <p:cNvSpPr/>
            <p:nvPr/>
          </p:nvSpPr>
          <p:spPr>
            <a:xfrm rot="16200000" flipH="1">
              <a:off x="4511402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1F533FE2-F3C9-4E5A-8B15-938370B9B817}"/>
                </a:ext>
              </a:extLst>
            </p:cNvPr>
            <p:cNvGrpSpPr/>
            <p:nvPr/>
          </p:nvGrpSpPr>
          <p:grpSpPr>
            <a:xfrm>
              <a:off x="4223925" y="386596"/>
              <a:ext cx="431275" cy="476030"/>
              <a:chOff x="1250047" y="386596"/>
              <a:chExt cx="431275" cy="476030"/>
            </a:xfrm>
          </p:grpSpPr>
          <p:sp>
            <p:nvSpPr>
              <p:cNvPr id="549" name="楕円 1">
                <a:extLst>
                  <a:ext uri="{FF2B5EF4-FFF2-40B4-BE49-F238E27FC236}">
                    <a16:creationId xmlns:a16="http://schemas.microsoft.com/office/drawing/2014/main" id="{5874920C-DCAE-413F-B217-64B906A2474F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0" name="楕円 1">
                <a:extLst>
                  <a:ext uri="{FF2B5EF4-FFF2-40B4-BE49-F238E27FC236}">
                    <a16:creationId xmlns:a16="http://schemas.microsoft.com/office/drawing/2014/main" id="{0C9FC67B-A175-4014-97AE-6E4A6B1AFD7D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1" name="楕円 1">
                <a:extLst>
                  <a:ext uri="{FF2B5EF4-FFF2-40B4-BE49-F238E27FC236}">
                    <a16:creationId xmlns:a16="http://schemas.microsoft.com/office/drawing/2014/main" id="{7225EB8C-59F8-4312-B582-D9E58D542BB0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2" name="楕円 1">
                <a:extLst>
                  <a:ext uri="{FF2B5EF4-FFF2-40B4-BE49-F238E27FC236}">
                    <a16:creationId xmlns:a16="http://schemas.microsoft.com/office/drawing/2014/main" id="{8E2CB909-9E35-4322-874A-E2F70AE4B048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7" name="フリーフォーム 418">
              <a:extLst>
                <a:ext uri="{FF2B5EF4-FFF2-40B4-BE49-F238E27FC236}">
                  <a16:creationId xmlns:a16="http://schemas.microsoft.com/office/drawing/2014/main" id="{11E30478-D86C-476F-B83C-D3DACC2524C2}"/>
                </a:ext>
              </a:extLst>
            </p:cNvPr>
            <p:cNvSpPr/>
            <p:nvPr/>
          </p:nvSpPr>
          <p:spPr>
            <a:xfrm flipH="1">
              <a:off x="4784819" y="252507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8" name="フリーフォーム 193">
              <a:extLst>
                <a:ext uri="{FF2B5EF4-FFF2-40B4-BE49-F238E27FC236}">
                  <a16:creationId xmlns:a16="http://schemas.microsoft.com/office/drawing/2014/main" id="{288DA234-F20B-4D48-8026-8C0B64BC1BD9}"/>
                </a:ext>
              </a:extLst>
            </p:cNvPr>
            <p:cNvSpPr/>
            <p:nvPr/>
          </p:nvSpPr>
          <p:spPr>
            <a:xfrm>
              <a:off x="3906205" y="252507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2CE8CE20-0361-4510-9742-DE3F3B346544}"/>
              </a:ext>
            </a:extLst>
          </p:cNvPr>
          <p:cNvGrpSpPr>
            <a:grpSpLocks noChangeAspect="1"/>
          </p:cNvGrpSpPr>
          <p:nvPr/>
        </p:nvGrpSpPr>
        <p:grpSpPr>
          <a:xfrm>
            <a:off x="8284872" y="4712134"/>
            <a:ext cx="905798" cy="1586281"/>
            <a:chOff x="7297323" y="26461"/>
            <a:chExt cx="1509664" cy="2643801"/>
          </a:xfrm>
        </p:grpSpPr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DCA9428F-2378-4E52-9D8C-E48F30D12892}"/>
                </a:ext>
              </a:extLst>
            </p:cNvPr>
            <p:cNvSpPr/>
            <p:nvPr/>
          </p:nvSpPr>
          <p:spPr>
            <a:xfrm flipH="1">
              <a:off x="7429852" y="1648482"/>
              <a:ext cx="1227108" cy="878628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40481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7632 w 1227108"/>
                <a:gd name="connsiteY0" fmla="*/ 0 h 878628"/>
                <a:gd name="connsiteX1" fmla="*/ 613554 w 1227108"/>
                <a:gd name="connsiteY1" fmla="*/ 85979 h 878628"/>
                <a:gd name="connsiteX2" fmla="*/ 494238 w 1227108"/>
                <a:gd name="connsiteY2" fmla="*/ 7144 h 878628"/>
                <a:gd name="connsiteX3" fmla="*/ 0 w 1227108"/>
                <a:gd name="connsiteY3" fmla="*/ 327820 h 878628"/>
                <a:gd name="connsiteX4" fmla="*/ 172823 w 1227108"/>
                <a:gd name="connsiteY4" fmla="*/ 878628 h 878628"/>
                <a:gd name="connsiteX5" fmla="*/ 283389 w 1227108"/>
                <a:gd name="connsiteY5" fmla="*/ 878628 h 878628"/>
                <a:gd name="connsiteX6" fmla="*/ 220536 w 1227108"/>
                <a:gd name="connsiteY6" fmla="*/ 374161 h 878628"/>
                <a:gd name="connsiteX7" fmla="*/ 613554 w 1227108"/>
                <a:gd name="connsiteY7" fmla="*/ 201373 h 878628"/>
                <a:gd name="connsiteX8" fmla="*/ 1006572 w 1227108"/>
                <a:gd name="connsiteY8" fmla="*/ 374161 h 878628"/>
                <a:gd name="connsiteX9" fmla="*/ 943719 w 1227108"/>
                <a:gd name="connsiteY9" fmla="*/ 878628 h 878628"/>
                <a:gd name="connsiteX10" fmla="*/ 1042379 w 1227108"/>
                <a:gd name="connsiteY10" fmla="*/ 878628 h 878628"/>
                <a:gd name="connsiteX11" fmla="*/ 1227108 w 1227108"/>
                <a:gd name="connsiteY11" fmla="*/ 327820 h 878628"/>
                <a:gd name="connsiteX12" fmla="*/ 737632 w 1227108"/>
                <a:gd name="connsiteY12" fmla="*/ 0 h 87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7108" h="878628">
                  <a:moveTo>
                    <a:pt x="737632" y="0"/>
                  </a:moveTo>
                  <a:lnTo>
                    <a:pt x="613554" y="85979"/>
                  </a:lnTo>
                  <a:lnTo>
                    <a:pt x="494238" y="7144"/>
                  </a:lnTo>
                  <a:lnTo>
                    <a:pt x="0" y="327820"/>
                  </a:lnTo>
                  <a:lnTo>
                    <a:pt x="172823" y="878628"/>
                  </a:lnTo>
                  <a:lnTo>
                    <a:pt x="283389" y="878628"/>
                  </a:lnTo>
                  <a:lnTo>
                    <a:pt x="220536" y="374161"/>
                  </a:lnTo>
                  <a:lnTo>
                    <a:pt x="613554" y="201373"/>
                  </a:lnTo>
                  <a:lnTo>
                    <a:pt x="1006572" y="374161"/>
                  </a:lnTo>
                  <a:lnTo>
                    <a:pt x="943719" y="878628"/>
                  </a:lnTo>
                  <a:lnTo>
                    <a:pt x="1042379" y="878628"/>
                  </a:lnTo>
                  <a:lnTo>
                    <a:pt x="1227108" y="327820"/>
                  </a:lnTo>
                  <a:lnTo>
                    <a:pt x="737632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0" name="台形 579">
              <a:extLst>
                <a:ext uri="{FF2B5EF4-FFF2-40B4-BE49-F238E27FC236}">
                  <a16:creationId xmlns:a16="http://schemas.microsoft.com/office/drawing/2014/main" id="{91FC8380-AFEA-4860-A622-5F40F4638AFA}"/>
                </a:ext>
              </a:extLst>
            </p:cNvPr>
            <p:cNvSpPr/>
            <p:nvPr/>
          </p:nvSpPr>
          <p:spPr>
            <a:xfrm>
              <a:off x="7459639" y="1594071"/>
              <a:ext cx="1169470" cy="358554"/>
            </a:xfrm>
            <a:prstGeom prst="trapezoid">
              <a:avLst>
                <a:gd name="adj" fmla="val 113311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12AFA99C-BA76-4B5B-9919-F85A20BC98F2}"/>
                </a:ext>
              </a:extLst>
            </p:cNvPr>
            <p:cNvGrpSpPr/>
            <p:nvPr/>
          </p:nvGrpSpPr>
          <p:grpSpPr>
            <a:xfrm>
              <a:off x="7692870" y="356377"/>
              <a:ext cx="734409" cy="1493166"/>
              <a:chOff x="7692870" y="356377"/>
              <a:chExt cx="734409" cy="1493166"/>
            </a:xfrm>
          </p:grpSpPr>
          <p:sp>
            <p:nvSpPr>
              <p:cNvPr id="604" name="円/楕円 390">
                <a:extLst>
                  <a:ext uri="{FF2B5EF4-FFF2-40B4-BE49-F238E27FC236}">
                    <a16:creationId xmlns:a16="http://schemas.microsoft.com/office/drawing/2014/main" id="{AAA3E799-5D29-41E4-84FB-3DB810DE94B1}"/>
                  </a:ext>
                </a:extLst>
              </p:cNvPr>
              <p:cNvSpPr/>
              <p:nvPr/>
            </p:nvSpPr>
            <p:spPr>
              <a:xfrm>
                <a:off x="7795966" y="356377"/>
                <a:ext cx="499580" cy="682282"/>
              </a:xfrm>
              <a:custGeom>
                <a:avLst/>
                <a:gdLst>
                  <a:gd name="connsiteX0" fmla="*/ 0 w 499580"/>
                  <a:gd name="connsiteY0" fmla="*/ 341141 h 682281"/>
                  <a:gd name="connsiteX1" fmla="*/ 249790 w 499580"/>
                  <a:gd name="connsiteY1" fmla="*/ 0 h 682281"/>
                  <a:gd name="connsiteX2" fmla="*/ 499580 w 499580"/>
                  <a:gd name="connsiteY2" fmla="*/ 341141 h 682281"/>
                  <a:gd name="connsiteX3" fmla="*/ 249790 w 499580"/>
                  <a:gd name="connsiteY3" fmla="*/ 682282 h 682281"/>
                  <a:gd name="connsiteX4" fmla="*/ 0 w 499580"/>
                  <a:gd name="connsiteY4" fmla="*/ 341141 h 682281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580" h="682282">
                    <a:moveTo>
                      <a:pt x="0" y="341141"/>
                    </a:moveTo>
                    <a:cubicBezTo>
                      <a:pt x="0" y="152734"/>
                      <a:pt x="68973" y="0"/>
                      <a:pt x="249790" y="0"/>
                    </a:cubicBezTo>
                    <a:cubicBezTo>
                      <a:pt x="430607" y="0"/>
                      <a:pt x="499580" y="152734"/>
                      <a:pt x="499580" y="341141"/>
                    </a:cubicBezTo>
                    <a:cubicBezTo>
                      <a:pt x="499580" y="529548"/>
                      <a:pt x="387745" y="682282"/>
                      <a:pt x="249790" y="682282"/>
                    </a:cubicBezTo>
                    <a:cubicBezTo>
                      <a:pt x="111835" y="682282"/>
                      <a:pt x="0" y="529548"/>
                      <a:pt x="0" y="34114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5" name="円/楕円 391">
                <a:extLst>
                  <a:ext uri="{FF2B5EF4-FFF2-40B4-BE49-F238E27FC236}">
                    <a16:creationId xmlns:a16="http://schemas.microsoft.com/office/drawing/2014/main" id="{F2835507-0A41-4ABC-B57D-ADBC9AFCF6C5}"/>
                  </a:ext>
                </a:extLst>
              </p:cNvPr>
              <p:cNvSpPr/>
              <p:nvPr/>
            </p:nvSpPr>
            <p:spPr>
              <a:xfrm>
                <a:off x="7856321" y="477917"/>
                <a:ext cx="378870" cy="54550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6" name="フリーフォーム 344">
                <a:extLst>
                  <a:ext uri="{FF2B5EF4-FFF2-40B4-BE49-F238E27FC236}">
                    <a16:creationId xmlns:a16="http://schemas.microsoft.com/office/drawing/2014/main" id="{43A1E752-E7ED-4CD7-A4EE-4B6824B0A1A8}"/>
                  </a:ext>
                </a:extLst>
              </p:cNvPr>
              <p:cNvSpPr/>
              <p:nvPr/>
            </p:nvSpPr>
            <p:spPr>
              <a:xfrm>
                <a:off x="7838782" y="805869"/>
                <a:ext cx="409248" cy="405492"/>
              </a:xfrm>
              <a:custGeom>
                <a:avLst/>
                <a:gdLst>
                  <a:gd name="connsiteX0" fmla="*/ 160968 w 409248"/>
                  <a:gd name="connsiteY0" fmla="*/ 0 h 391809"/>
                  <a:gd name="connsiteX1" fmla="*/ 248281 w 409248"/>
                  <a:gd name="connsiteY1" fmla="*/ 0 h 391809"/>
                  <a:gd name="connsiteX2" fmla="*/ 281956 w 409248"/>
                  <a:gd name="connsiteY2" fmla="*/ 139599 h 391809"/>
                  <a:gd name="connsiteX3" fmla="*/ 367212 w 409248"/>
                  <a:gd name="connsiteY3" fmla="*/ 139599 h 391809"/>
                  <a:gd name="connsiteX4" fmla="*/ 409248 w 409248"/>
                  <a:gd name="connsiteY4" fmla="*/ 181635 h 391809"/>
                  <a:gd name="connsiteX5" fmla="*/ 409248 w 409248"/>
                  <a:gd name="connsiteY5" fmla="*/ 391809 h 391809"/>
                  <a:gd name="connsiteX6" fmla="*/ 0 w 409248"/>
                  <a:gd name="connsiteY6" fmla="*/ 391809 h 391809"/>
                  <a:gd name="connsiteX7" fmla="*/ 0 w 409248"/>
                  <a:gd name="connsiteY7" fmla="*/ 181635 h 391809"/>
                  <a:gd name="connsiteX8" fmla="*/ 42036 w 409248"/>
                  <a:gd name="connsiteY8" fmla="*/ 139599 h 391809"/>
                  <a:gd name="connsiteX9" fmla="*/ 127293 w 409248"/>
                  <a:gd name="connsiteY9" fmla="*/ 139599 h 39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9248" h="391809">
                    <a:moveTo>
                      <a:pt x="160968" y="0"/>
                    </a:moveTo>
                    <a:lnTo>
                      <a:pt x="248281" y="0"/>
                    </a:lnTo>
                    <a:lnTo>
                      <a:pt x="281956" y="139599"/>
                    </a:lnTo>
                    <a:lnTo>
                      <a:pt x="367212" y="139599"/>
                    </a:lnTo>
                    <a:cubicBezTo>
                      <a:pt x="390428" y="139599"/>
                      <a:pt x="409248" y="158419"/>
                      <a:pt x="409248" y="181635"/>
                    </a:cubicBezTo>
                    <a:lnTo>
                      <a:pt x="409248" y="391809"/>
                    </a:lnTo>
                    <a:lnTo>
                      <a:pt x="0" y="391809"/>
                    </a:lnTo>
                    <a:lnTo>
                      <a:pt x="0" y="181635"/>
                    </a:lnTo>
                    <a:cubicBezTo>
                      <a:pt x="0" y="158419"/>
                      <a:pt x="18820" y="139599"/>
                      <a:pt x="42036" y="139599"/>
                    </a:cubicBezTo>
                    <a:lnTo>
                      <a:pt x="127293" y="13959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7" name="フリーフォーム 342">
                <a:extLst>
                  <a:ext uri="{FF2B5EF4-FFF2-40B4-BE49-F238E27FC236}">
                    <a16:creationId xmlns:a16="http://schemas.microsoft.com/office/drawing/2014/main" id="{A973DCFF-E07F-4820-BFE5-C8F271CCC4B9}"/>
                  </a:ext>
                </a:extLst>
              </p:cNvPr>
              <p:cNvSpPr/>
              <p:nvPr/>
            </p:nvSpPr>
            <p:spPr>
              <a:xfrm rot="10800000">
                <a:off x="7885810" y="1038658"/>
                <a:ext cx="315196" cy="410644"/>
              </a:xfrm>
              <a:custGeom>
                <a:avLst/>
                <a:gdLst>
                  <a:gd name="connsiteX0" fmla="*/ 0 w 315196"/>
                  <a:gd name="connsiteY0" fmla="*/ 410644 h 410644"/>
                  <a:gd name="connsiteX1" fmla="*/ 110314 w 315196"/>
                  <a:gd name="connsiteY1" fmla="*/ 0 h 410644"/>
                  <a:gd name="connsiteX2" fmla="*/ 204882 w 315196"/>
                  <a:gd name="connsiteY2" fmla="*/ 0 h 410644"/>
                  <a:gd name="connsiteX3" fmla="*/ 315196 w 315196"/>
                  <a:gd name="connsiteY3" fmla="*/ 410642 h 410644"/>
                  <a:gd name="connsiteX4" fmla="*/ 250294 w 315196"/>
                  <a:gd name="connsiteY4" fmla="*/ 380060 h 410644"/>
                  <a:gd name="connsiteX5" fmla="*/ 157599 w 315196"/>
                  <a:gd name="connsiteY5" fmla="*/ 366981 h 410644"/>
                  <a:gd name="connsiteX6" fmla="*/ 64904 w 315196"/>
                  <a:gd name="connsiteY6" fmla="*/ 380060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5196" h="410644">
                    <a:moveTo>
                      <a:pt x="0" y="410644"/>
                    </a:moveTo>
                    <a:lnTo>
                      <a:pt x="110314" y="0"/>
                    </a:lnTo>
                    <a:lnTo>
                      <a:pt x="204882" y="0"/>
                    </a:lnTo>
                    <a:lnTo>
                      <a:pt x="315196" y="410642"/>
                    </a:lnTo>
                    <a:lnTo>
                      <a:pt x="250294" y="380060"/>
                    </a:lnTo>
                    <a:cubicBezTo>
                      <a:pt x="221803" y="371638"/>
                      <a:pt x="190479" y="366981"/>
                      <a:pt x="157599" y="366981"/>
                    </a:cubicBezTo>
                    <a:cubicBezTo>
                      <a:pt x="124719" y="366981"/>
                      <a:pt x="93395" y="371638"/>
                      <a:pt x="64904" y="380060"/>
                    </a:cubicBezTo>
                    <a:close/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8" name="円/楕円 302">
                <a:extLst>
                  <a:ext uri="{FF2B5EF4-FFF2-40B4-BE49-F238E27FC236}">
                    <a16:creationId xmlns:a16="http://schemas.microsoft.com/office/drawing/2014/main" id="{ACD3DFBF-5204-4E03-BFFD-B14B5D71AAF1}"/>
                  </a:ext>
                </a:extLst>
              </p:cNvPr>
              <p:cNvSpPr/>
              <p:nvPr/>
            </p:nvSpPr>
            <p:spPr>
              <a:xfrm rot="20700000">
                <a:off x="780198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9" name="円/楕円 303">
                <a:extLst>
                  <a:ext uri="{FF2B5EF4-FFF2-40B4-BE49-F238E27FC236}">
                    <a16:creationId xmlns:a16="http://schemas.microsoft.com/office/drawing/2014/main" id="{A21E2783-6BD2-4C3A-8333-7A6DA9BFC722}"/>
                  </a:ext>
                </a:extLst>
              </p:cNvPr>
              <p:cNvSpPr/>
              <p:nvPr/>
            </p:nvSpPr>
            <p:spPr>
              <a:xfrm rot="900000" flipH="1">
                <a:off x="821123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0" name="円/楕円 304">
                <a:extLst>
                  <a:ext uri="{FF2B5EF4-FFF2-40B4-BE49-F238E27FC236}">
                    <a16:creationId xmlns:a16="http://schemas.microsoft.com/office/drawing/2014/main" id="{FD77C147-AA4A-4CBC-B23E-925E7BDEF565}"/>
                  </a:ext>
                </a:extLst>
              </p:cNvPr>
              <p:cNvSpPr/>
              <p:nvPr/>
            </p:nvSpPr>
            <p:spPr>
              <a:xfrm>
                <a:off x="783987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1" name="フリーフォーム 305">
                <a:extLst>
                  <a:ext uri="{FF2B5EF4-FFF2-40B4-BE49-F238E27FC236}">
                    <a16:creationId xmlns:a16="http://schemas.microsoft.com/office/drawing/2014/main" id="{D81C99F1-1316-4A17-A2E5-B88634125FA5}"/>
                  </a:ext>
                </a:extLst>
              </p:cNvPr>
              <p:cNvSpPr/>
              <p:nvPr/>
            </p:nvSpPr>
            <p:spPr>
              <a:xfrm>
                <a:off x="7692870" y="945461"/>
                <a:ext cx="734409" cy="904082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  <a:gd name="connsiteX0" fmla="*/ 162151 w 647401"/>
                  <a:gd name="connsiteY0" fmla="*/ 0 h 925513"/>
                  <a:gd name="connsiteX1" fmla="*/ 179067 w 647401"/>
                  <a:gd name="connsiteY1" fmla="*/ 0 h 925513"/>
                  <a:gd name="connsiteX2" fmla="*/ 190637 w 647401"/>
                  <a:gd name="connsiteY2" fmla="*/ 125490 h 925513"/>
                  <a:gd name="connsiteX3" fmla="*/ 350537 w 647401"/>
                  <a:gd name="connsiteY3" fmla="*/ 357557 h 925513"/>
                  <a:gd name="connsiteX4" fmla="*/ 510437 w 647401"/>
                  <a:gd name="connsiteY4" fmla="*/ 125490 h 925513"/>
                  <a:gd name="connsiteX5" fmla="*/ 522008 w 647401"/>
                  <a:gd name="connsiteY5" fmla="*/ 0 h 925513"/>
                  <a:gd name="connsiteX6" fmla="*/ 538921 w 647401"/>
                  <a:gd name="connsiteY6" fmla="*/ 0 h 925513"/>
                  <a:gd name="connsiteX7" fmla="*/ 647401 w 647401"/>
                  <a:gd name="connsiteY7" fmla="*/ 108480 h 925513"/>
                  <a:gd name="connsiteX8" fmla="*/ 536464 w 647401"/>
                  <a:gd name="connsiteY8" fmla="*/ 556819 h 925513"/>
                  <a:gd name="connsiteX9" fmla="*/ 629634 w 647401"/>
                  <a:gd name="connsiteY9" fmla="*/ 873126 h 925513"/>
                  <a:gd name="connsiteX10" fmla="*/ 391660 w 647401"/>
                  <a:gd name="connsiteY10" fmla="*/ 925513 h 925513"/>
                  <a:gd name="connsiteX11" fmla="*/ 347738 w 647401"/>
                  <a:gd name="connsiteY11" fmla="*/ 852285 h 925513"/>
                  <a:gd name="connsiteX12" fmla="*/ 303816 w 647401"/>
                  <a:gd name="connsiteY12" fmla="*/ 925513 h 925513"/>
                  <a:gd name="connsiteX13" fmla="*/ 0 w 647401"/>
                  <a:gd name="connsiteY13" fmla="*/ 789782 h 925513"/>
                  <a:gd name="connsiteX14" fmla="*/ 164609 w 647401"/>
                  <a:gd name="connsiteY14" fmla="*/ 556819 h 925513"/>
                  <a:gd name="connsiteX15" fmla="*/ 53671 w 647401"/>
                  <a:gd name="connsiteY15" fmla="*/ 108480 h 925513"/>
                  <a:gd name="connsiteX16" fmla="*/ 162151 w 647401"/>
                  <a:gd name="connsiteY16" fmla="*/ 0 h 925513"/>
                  <a:gd name="connsiteX0" fmla="*/ 162151 w 647401"/>
                  <a:gd name="connsiteY0" fmla="*/ 0 h 925513"/>
                  <a:gd name="connsiteX1" fmla="*/ 179067 w 647401"/>
                  <a:gd name="connsiteY1" fmla="*/ 0 h 925513"/>
                  <a:gd name="connsiteX2" fmla="*/ 190637 w 647401"/>
                  <a:gd name="connsiteY2" fmla="*/ 125490 h 925513"/>
                  <a:gd name="connsiteX3" fmla="*/ 350537 w 647401"/>
                  <a:gd name="connsiteY3" fmla="*/ 357557 h 925513"/>
                  <a:gd name="connsiteX4" fmla="*/ 510437 w 647401"/>
                  <a:gd name="connsiteY4" fmla="*/ 125490 h 925513"/>
                  <a:gd name="connsiteX5" fmla="*/ 522008 w 647401"/>
                  <a:gd name="connsiteY5" fmla="*/ 0 h 925513"/>
                  <a:gd name="connsiteX6" fmla="*/ 538921 w 647401"/>
                  <a:gd name="connsiteY6" fmla="*/ 0 h 925513"/>
                  <a:gd name="connsiteX7" fmla="*/ 647401 w 647401"/>
                  <a:gd name="connsiteY7" fmla="*/ 108480 h 925513"/>
                  <a:gd name="connsiteX8" fmla="*/ 536464 w 647401"/>
                  <a:gd name="connsiteY8" fmla="*/ 556819 h 925513"/>
                  <a:gd name="connsiteX9" fmla="*/ 629634 w 647401"/>
                  <a:gd name="connsiteY9" fmla="*/ 873126 h 925513"/>
                  <a:gd name="connsiteX10" fmla="*/ 391660 w 647401"/>
                  <a:gd name="connsiteY10" fmla="*/ 925513 h 925513"/>
                  <a:gd name="connsiteX11" fmla="*/ 347738 w 647401"/>
                  <a:gd name="connsiteY11" fmla="*/ 852285 h 925513"/>
                  <a:gd name="connsiteX12" fmla="*/ 253810 w 647401"/>
                  <a:gd name="connsiteY12" fmla="*/ 896938 h 925513"/>
                  <a:gd name="connsiteX13" fmla="*/ 0 w 647401"/>
                  <a:gd name="connsiteY13" fmla="*/ 789782 h 925513"/>
                  <a:gd name="connsiteX14" fmla="*/ 164609 w 647401"/>
                  <a:gd name="connsiteY14" fmla="*/ 556819 h 925513"/>
                  <a:gd name="connsiteX15" fmla="*/ 53671 w 647401"/>
                  <a:gd name="connsiteY15" fmla="*/ 108480 h 925513"/>
                  <a:gd name="connsiteX16" fmla="*/ 162151 w 647401"/>
                  <a:gd name="connsiteY16" fmla="*/ 0 h 925513"/>
                  <a:gd name="connsiteX0" fmla="*/ 162151 w 734409"/>
                  <a:gd name="connsiteY0" fmla="*/ 0 h 925513"/>
                  <a:gd name="connsiteX1" fmla="*/ 179067 w 734409"/>
                  <a:gd name="connsiteY1" fmla="*/ 0 h 925513"/>
                  <a:gd name="connsiteX2" fmla="*/ 190637 w 734409"/>
                  <a:gd name="connsiteY2" fmla="*/ 125490 h 925513"/>
                  <a:gd name="connsiteX3" fmla="*/ 350537 w 734409"/>
                  <a:gd name="connsiteY3" fmla="*/ 357557 h 925513"/>
                  <a:gd name="connsiteX4" fmla="*/ 510437 w 734409"/>
                  <a:gd name="connsiteY4" fmla="*/ 125490 h 925513"/>
                  <a:gd name="connsiteX5" fmla="*/ 522008 w 734409"/>
                  <a:gd name="connsiteY5" fmla="*/ 0 h 925513"/>
                  <a:gd name="connsiteX6" fmla="*/ 538921 w 734409"/>
                  <a:gd name="connsiteY6" fmla="*/ 0 h 925513"/>
                  <a:gd name="connsiteX7" fmla="*/ 647401 w 734409"/>
                  <a:gd name="connsiteY7" fmla="*/ 108480 h 925513"/>
                  <a:gd name="connsiteX8" fmla="*/ 536464 w 734409"/>
                  <a:gd name="connsiteY8" fmla="*/ 556819 h 925513"/>
                  <a:gd name="connsiteX9" fmla="*/ 734409 w 734409"/>
                  <a:gd name="connsiteY9" fmla="*/ 820738 h 925513"/>
                  <a:gd name="connsiteX10" fmla="*/ 391660 w 734409"/>
                  <a:gd name="connsiteY10" fmla="*/ 925513 h 925513"/>
                  <a:gd name="connsiteX11" fmla="*/ 347738 w 734409"/>
                  <a:gd name="connsiteY11" fmla="*/ 852285 h 925513"/>
                  <a:gd name="connsiteX12" fmla="*/ 253810 w 734409"/>
                  <a:gd name="connsiteY12" fmla="*/ 896938 h 925513"/>
                  <a:gd name="connsiteX13" fmla="*/ 0 w 734409"/>
                  <a:gd name="connsiteY13" fmla="*/ 789782 h 925513"/>
                  <a:gd name="connsiteX14" fmla="*/ 164609 w 734409"/>
                  <a:gd name="connsiteY14" fmla="*/ 556819 h 925513"/>
                  <a:gd name="connsiteX15" fmla="*/ 53671 w 734409"/>
                  <a:gd name="connsiteY15" fmla="*/ 108480 h 925513"/>
                  <a:gd name="connsiteX16" fmla="*/ 162151 w 734409"/>
                  <a:gd name="connsiteY16" fmla="*/ 0 h 925513"/>
                  <a:gd name="connsiteX0" fmla="*/ 162151 w 734409"/>
                  <a:gd name="connsiteY0" fmla="*/ 0 h 904082"/>
                  <a:gd name="connsiteX1" fmla="*/ 179067 w 734409"/>
                  <a:gd name="connsiteY1" fmla="*/ 0 h 904082"/>
                  <a:gd name="connsiteX2" fmla="*/ 190637 w 734409"/>
                  <a:gd name="connsiteY2" fmla="*/ 125490 h 904082"/>
                  <a:gd name="connsiteX3" fmla="*/ 350537 w 734409"/>
                  <a:gd name="connsiteY3" fmla="*/ 357557 h 904082"/>
                  <a:gd name="connsiteX4" fmla="*/ 510437 w 734409"/>
                  <a:gd name="connsiteY4" fmla="*/ 125490 h 904082"/>
                  <a:gd name="connsiteX5" fmla="*/ 522008 w 734409"/>
                  <a:gd name="connsiteY5" fmla="*/ 0 h 904082"/>
                  <a:gd name="connsiteX6" fmla="*/ 538921 w 734409"/>
                  <a:gd name="connsiteY6" fmla="*/ 0 h 904082"/>
                  <a:gd name="connsiteX7" fmla="*/ 647401 w 734409"/>
                  <a:gd name="connsiteY7" fmla="*/ 108480 h 904082"/>
                  <a:gd name="connsiteX8" fmla="*/ 536464 w 734409"/>
                  <a:gd name="connsiteY8" fmla="*/ 556819 h 904082"/>
                  <a:gd name="connsiteX9" fmla="*/ 734409 w 734409"/>
                  <a:gd name="connsiteY9" fmla="*/ 820738 h 904082"/>
                  <a:gd name="connsiteX10" fmla="*/ 441666 w 734409"/>
                  <a:gd name="connsiteY10" fmla="*/ 904082 h 904082"/>
                  <a:gd name="connsiteX11" fmla="*/ 347738 w 734409"/>
                  <a:gd name="connsiteY11" fmla="*/ 852285 h 904082"/>
                  <a:gd name="connsiteX12" fmla="*/ 253810 w 734409"/>
                  <a:gd name="connsiteY12" fmla="*/ 896938 h 904082"/>
                  <a:gd name="connsiteX13" fmla="*/ 0 w 734409"/>
                  <a:gd name="connsiteY13" fmla="*/ 789782 h 904082"/>
                  <a:gd name="connsiteX14" fmla="*/ 164609 w 734409"/>
                  <a:gd name="connsiteY14" fmla="*/ 556819 h 904082"/>
                  <a:gd name="connsiteX15" fmla="*/ 53671 w 734409"/>
                  <a:gd name="connsiteY15" fmla="*/ 108480 h 904082"/>
                  <a:gd name="connsiteX16" fmla="*/ 162151 w 734409"/>
                  <a:gd name="connsiteY16" fmla="*/ 0 h 90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34409" h="904082">
                    <a:moveTo>
                      <a:pt x="162151" y="0"/>
                    </a:moveTo>
                    <a:lnTo>
                      <a:pt x="179067" y="0"/>
                    </a:lnTo>
                    <a:lnTo>
                      <a:pt x="190637" y="125490"/>
                    </a:lnTo>
                    <a:cubicBezTo>
                      <a:pt x="216982" y="261866"/>
                      <a:pt x="278656" y="357557"/>
                      <a:pt x="350537" y="357557"/>
                    </a:cubicBezTo>
                    <a:cubicBezTo>
                      <a:pt x="422419" y="357557"/>
                      <a:pt x="484093" y="261866"/>
                      <a:pt x="510437" y="125490"/>
                    </a:cubicBezTo>
                    <a:lnTo>
                      <a:pt x="522008" y="0"/>
                    </a:lnTo>
                    <a:lnTo>
                      <a:pt x="538921" y="0"/>
                    </a:lnTo>
                    <a:cubicBezTo>
                      <a:pt x="598833" y="0"/>
                      <a:pt x="647401" y="48568"/>
                      <a:pt x="647401" y="108480"/>
                    </a:cubicBezTo>
                    <a:lnTo>
                      <a:pt x="536464" y="556819"/>
                    </a:lnTo>
                    <a:lnTo>
                      <a:pt x="734409" y="820738"/>
                    </a:lnTo>
                    <a:lnTo>
                      <a:pt x="441666" y="904082"/>
                    </a:lnTo>
                    <a:lnTo>
                      <a:pt x="347738" y="852285"/>
                    </a:lnTo>
                    <a:lnTo>
                      <a:pt x="253810" y="896938"/>
                    </a:lnTo>
                    <a:lnTo>
                      <a:pt x="0" y="789782"/>
                    </a:lnTo>
                    <a:lnTo>
                      <a:pt x="164609" y="556819"/>
                    </a:lnTo>
                    <a:lnTo>
                      <a:pt x="53671" y="108480"/>
                    </a:lnTo>
                    <a:cubicBezTo>
                      <a:pt x="53671" y="48568"/>
                      <a:pt x="102239" y="0"/>
                      <a:pt x="162151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2" name="フリーフォーム 310">
                <a:extLst>
                  <a:ext uri="{FF2B5EF4-FFF2-40B4-BE49-F238E27FC236}">
                    <a16:creationId xmlns:a16="http://schemas.microsoft.com/office/drawing/2014/main" id="{D838EE3C-BF61-48F0-8042-EC7638C9FACF}"/>
                  </a:ext>
                </a:extLst>
              </p:cNvPr>
              <p:cNvSpPr/>
              <p:nvPr/>
            </p:nvSpPr>
            <p:spPr>
              <a:xfrm flipH="1">
                <a:off x="7792692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3" name="フリーフォーム 396">
                <a:extLst>
                  <a:ext uri="{FF2B5EF4-FFF2-40B4-BE49-F238E27FC236}">
                    <a16:creationId xmlns:a16="http://schemas.microsoft.com/office/drawing/2014/main" id="{9795CCDF-745B-4E7B-AC39-4DEF07F68A80}"/>
                  </a:ext>
                </a:extLst>
              </p:cNvPr>
              <p:cNvSpPr/>
              <p:nvPr/>
            </p:nvSpPr>
            <p:spPr>
              <a:xfrm>
                <a:off x="7863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4" name="フリーフォーム 397">
                <a:extLst>
                  <a:ext uri="{FF2B5EF4-FFF2-40B4-BE49-F238E27FC236}">
                    <a16:creationId xmlns:a16="http://schemas.microsoft.com/office/drawing/2014/main" id="{BA28B41B-4EC7-4498-B847-DE0436B73EAA}"/>
                  </a:ext>
                </a:extLst>
              </p:cNvPr>
              <p:cNvSpPr/>
              <p:nvPr/>
            </p:nvSpPr>
            <p:spPr>
              <a:xfrm>
                <a:off x="7901491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5" name="フリーフォーム 398">
                <a:extLst>
                  <a:ext uri="{FF2B5EF4-FFF2-40B4-BE49-F238E27FC236}">
                    <a16:creationId xmlns:a16="http://schemas.microsoft.com/office/drawing/2014/main" id="{D422B75F-0D33-4DBE-A172-B45375126681}"/>
                  </a:ext>
                </a:extLst>
              </p:cNvPr>
              <p:cNvSpPr/>
              <p:nvPr/>
            </p:nvSpPr>
            <p:spPr>
              <a:xfrm>
                <a:off x="7946847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6" name="フリーフォーム 399">
                <a:extLst>
                  <a:ext uri="{FF2B5EF4-FFF2-40B4-BE49-F238E27FC236}">
                    <a16:creationId xmlns:a16="http://schemas.microsoft.com/office/drawing/2014/main" id="{57EB1232-2B1B-4C97-A6B6-FC9FFDA51BB7}"/>
                  </a:ext>
                </a:extLst>
              </p:cNvPr>
              <p:cNvSpPr/>
              <p:nvPr/>
            </p:nvSpPr>
            <p:spPr>
              <a:xfrm flipH="1">
                <a:off x="8146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7" name="フリーフォーム 400">
                <a:extLst>
                  <a:ext uri="{FF2B5EF4-FFF2-40B4-BE49-F238E27FC236}">
                    <a16:creationId xmlns:a16="http://schemas.microsoft.com/office/drawing/2014/main" id="{34B4582A-632E-415D-A1B1-382CC2F66754}"/>
                  </a:ext>
                </a:extLst>
              </p:cNvPr>
              <p:cNvSpPr/>
              <p:nvPr/>
            </p:nvSpPr>
            <p:spPr>
              <a:xfrm flipH="1">
                <a:off x="8113250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8" name="フリーフォーム 401">
                <a:extLst>
                  <a:ext uri="{FF2B5EF4-FFF2-40B4-BE49-F238E27FC236}">
                    <a16:creationId xmlns:a16="http://schemas.microsoft.com/office/drawing/2014/main" id="{C5C99D46-2EC0-4C1E-919A-6146CF697E3F}"/>
                  </a:ext>
                </a:extLst>
              </p:cNvPr>
              <p:cNvSpPr/>
              <p:nvPr/>
            </p:nvSpPr>
            <p:spPr>
              <a:xfrm flipH="1">
                <a:off x="8067894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B33E6C9F-6C26-4EE7-908B-5ED9597C694F}"/>
                </a:ext>
              </a:extLst>
            </p:cNvPr>
            <p:cNvGrpSpPr/>
            <p:nvPr/>
          </p:nvGrpSpPr>
          <p:grpSpPr>
            <a:xfrm>
              <a:off x="7865746" y="502236"/>
              <a:ext cx="394089" cy="275143"/>
              <a:chOff x="1312603" y="502236"/>
              <a:chExt cx="394089" cy="275143"/>
            </a:xfrm>
          </p:grpSpPr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B6C3C70E-30E3-4384-B26F-E48438DA5B2F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9245A6E0-E154-4613-AF7E-9ABC0F5DA678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600" name="楕円 7">
                    <a:extLst>
                      <a:ext uri="{FF2B5EF4-FFF2-40B4-BE49-F238E27FC236}">
                        <a16:creationId xmlns:a16="http://schemas.microsoft.com/office/drawing/2014/main" id="{A9509C1A-7935-4384-9A4C-136D208E4DEF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9880EE2E-1D7B-4409-B955-19FF6DB094AC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26621B8F-A737-4844-90C7-F0EFF2951BCB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3" name="二等辺三角形 9">
                    <a:extLst>
                      <a:ext uri="{FF2B5EF4-FFF2-40B4-BE49-F238E27FC236}">
                        <a16:creationId xmlns:a16="http://schemas.microsoft.com/office/drawing/2014/main" id="{55D08927-12B1-4B52-A992-BDA1F0A71394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9" name="二等辺三角形 9">
                  <a:extLst>
                    <a:ext uri="{FF2B5EF4-FFF2-40B4-BE49-F238E27FC236}">
                      <a16:creationId xmlns:a16="http://schemas.microsoft.com/office/drawing/2014/main" id="{BA265526-F6DF-4CE4-B34D-ECCAE2FF7096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CB065160-2548-42C4-B3EE-90A9DD7A050C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DC03699E-F68C-41D5-A784-6B3783AE98BA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7A2C50BE-A985-4DCA-A4EC-AFB222A1B844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0B24C325-8CB2-4259-9D8F-A50253BC8D3E}"/>
                </a:ext>
              </a:extLst>
            </p:cNvPr>
            <p:cNvSpPr/>
            <p:nvPr/>
          </p:nvSpPr>
          <p:spPr>
            <a:xfrm rot="3600000">
              <a:off x="7237401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E9F44E9B-58C8-4210-BD7E-29E08D606B7A}"/>
                </a:ext>
              </a:extLst>
            </p:cNvPr>
            <p:cNvSpPr/>
            <p:nvPr/>
          </p:nvSpPr>
          <p:spPr>
            <a:xfrm rot="18000000" flipH="1">
              <a:off x="8508160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0271B691-9447-4868-9928-3B62560C1078}"/>
                </a:ext>
              </a:extLst>
            </p:cNvPr>
            <p:cNvSpPr/>
            <p:nvPr/>
          </p:nvSpPr>
          <p:spPr>
            <a:xfrm rot="5400000">
              <a:off x="7201628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5A208BF6-DA90-4E75-BE12-FF46DCF40A0E}"/>
                </a:ext>
              </a:extLst>
            </p:cNvPr>
            <p:cNvSpPr/>
            <p:nvPr/>
          </p:nvSpPr>
          <p:spPr>
            <a:xfrm rot="16200000" flipH="1">
              <a:off x="8107089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5A19E326-4E7F-4720-88F2-F8A8ED89DE3B}"/>
                </a:ext>
              </a:extLst>
            </p:cNvPr>
            <p:cNvGrpSpPr/>
            <p:nvPr/>
          </p:nvGrpSpPr>
          <p:grpSpPr>
            <a:xfrm>
              <a:off x="7807707" y="386596"/>
              <a:ext cx="431275" cy="476030"/>
              <a:chOff x="1250047" y="386596"/>
              <a:chExt cx="431275" cy="476030"/>
            </a:xfrm>
          </p:grpSpPr>
          <p:sp>
            <p:nvSpPr>
              <p:cNvPr id="590" name="楕円 1">
                <a:extLst>
                  <a:ext uri="{FF2B5EF4-FFF2-40B4-BE49-F238E27FC236}">
                    <a16:creationId xmlns:a16="http://schemas.microsoft.com/office/drawing/2014/main" id="{0BE3704C-987E-4B36-9760-E65E063E34AB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1" name="楕円 1">
                <a:extLst>
                  <a:ext uri="{FF2B5EF4-FFF2-40B4-BE49-F238E27FC236}">
                    <a16:creationId xmlns:a16="http://schemas.microsoft.com/office/drawing/2014/main" id="{76961C35-4A44-4398-ACAE-E3C4F4296D34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楕円 1">
                <a:extLst>
                  <a:ext uri="{FF2B5EF4-FFF2-40B4-BE49-F238E27FC236}">
                    <a16:creationId xmlns:a16="http://schemas.microsoft.com/office/drawing/2014/main" id="{5D04043B-8623-456D-9C54-32F2048A3FDF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3" name="楕円 1">
                <a:extLst>
                  <a:ext uri="{FF2B5EF4-FFF2-40B4-BE49-F238E27FC236}">
                    <a16:creationId xmlns:a16="http://schemas.microsoft.com/office/drawing/2014/main" id="{C5082490-F1AB-4C65-B20F-0E17BD268E27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88" name="フリーフォーム 420">
              <a:extLst>
                <a:ext uri="{FF2B5EF4-FFF2-40B4-BE49-F238E27FC236}">
                  <a16:creationId xmlns:a16="http://schemas.microsoft.com/office/drawing/2014/main" id="{5525E6F4-B2B3-4FD1-B35B-4ED8858A63D5}"/>
                </a:ext>
              </a:extLst>
            </p:cNvPr>
            <p:cNvSpPr/>
            <p:nvPr/>
          </p:nvSpPr>
          <p:spPr>
            <a:xfrm flipH="1">
              <a:off x="8357100" y="2527387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9" name="フリーフォーム 423">
              <a:extLst>
                <a:ext uri="{FF2B5EF4-FFF2-40B4-BE49-F238E27FC236}">
                  <a16:creationId xmlns:a16="http://schemas.microsoft.com/office/drawing/2014/main" id="{4BDE95B6-532C-4A4B-97B4-AF24D85CD5F5}"/>
                </a:ext>
              </a:extLst>
            </p:cNvPr>
            <p:cNvSpPr/>
            <p:nvPr/>
          </p:nvSpPr>
          <p:spPr>
            <a:xfrm>
              <a:off x="7484746" y="2527387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0C284F1-E290-465C-859F-B48A3647D852}"/>
              </a:ext>
            </a:extLst>
          </p:cNvPr>
          <p:cNvGrpSpPr>
            <a:grpSpLocks noChangeAspect="1"/>
          </p:cNvGrpSpPr>
          <p:nvPr/>
        </p:nvGrpSpPr>
        <p:grpSpPr>
          <a:xfrm>
            <a:off x="863954" y="715855"/>
            <a:ext cx="718856" cy="1697851"/>
            <a:chOff x="847997" y="38174"/>
            <a:chExt cx="1198094" cy="282975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00E3259-193D-4518-B820-C8DBCA8F224B}"/>
                </a:ext>
              </a:extLst>
            </p:cNvPr>
            <p:cNvGrpSpPr/>
            <p:nvPr/>
          </p:nvGrpSpPr>
          <p:grpSpPr>
            <a:xfrm>
              <a:off x="997864" y="330955"/>
              <a:ext cx="1048227" cy="2536969"/>
              <a:chOff x="997864" y="330955"/>
              <a:chExt cx="1048227" cy="2536969"/>
            </a:xfrm>
          </p:grpSpPr>
          <p:sp>
            <p:nvSpPr>
              <p:cNvPr id="15" name="フリーフォーム 386">
                <a:extLst>
                  <a:ext uri="{FF2B5EF4-FFF2-40B4-BE49-F238E27FC236}">
                    <a16:creationId xmlns:a16="http://schemas.microsoft.com/office/drawing/2014/main" id="{FCD7242E-9610-4043-A85D-5C68E5EB5B3C}"/>
                  </a:ext>
                </a:extLst>
              </p:cNvPr>
              <p:cNvSpPr/>
              <p:nvPr/>
            </p:nvSpPr>
            <p:spPr>
              <a:xfrm>
                <a:off x="1106577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" name="フリーフォーム 387">
                <a:extLst>
                  <a:ext uri="{FF2B5EF4-FFF2-40B4-BE49-F238E27FC236}">
                    <a16:creationId xmlns:a16="http://schemas.microsoft.com/office/drawing/2014/main" id="{E0B0AC12-5985-41F8-9F07-FC33AAA12282}"/>
                  </a:ext>
                </a:extLst>
              </p:cNvPr>
              <p:cNvSpPr/>
              <p:nvPr/>
            </p:nvSpPr>
            <p:spPr>
              <a:xfrm>
                <a:off x="997864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" name="フリーフォーム 388">
                <a:extLst>
                  <a:ext uri="{FF2B5EF4-FFF2-40B4-BE49-F238E27FC236}">
                    <a16:creationId xmlns:a16="http://schemas.microsoft.com/office/drawing/2014/main" id="{72CF0999-900A-4652-9199-EC8AB62FEDC2}"/>
                  </a:ext>
                </a:extLst>
              </p:cNvPr>
              <p:cNvSpPr/>
              <p:nvPr/>
            </p:nvSpPr>
            <p:spPr>
              <a:xfrm flipH="1">
                <a:off x="1498334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" name="フリーフォーム 392">
                <a:extLst>
                  <a:ext uri="{FF2B5EF4-FFF2-40B4-BE49-F238E27FC236}">
                    <a16:creationId xmlns:a16="http://schemas.microsoft.com/office/drawing/2014/main" id="{C6DA5385-0779-4963-9FF1-2E704EE59591}"/>
                  </a:ext>
                </a:extLst>
              </p:cNvPr>
              <p:cNvSpPr/>
              <p:nvPr/>
            </p:nvSpPr>
            <p:spPr>
              <a:xfrm flipH="1">
                <a:off x="1761225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" name="円/楕円 73">
                <a:extLst>
                  <a:ext uri="{FF2B5EF4-FFF2-40B4-BE49-F238E27FC236}">
                    <a16:creationId xmlns:a16="http://schemas.microsoft.com/office/drawing/2014/main" id="{A9834081-97EB-4FF5-A449-7EAB64CAFA3B}"/>
                  </a:ext>
                </a:extLst>
              </p:cNvPr>
              <p:cNvSpPr/>
              <p:nvPr/>
            </p:nvSpPr>
            <p:spPr>
              <a:xfrm>
                <a:off x="1248385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EC94F9D5-3A53-47C8-8304-D2A78ACFA3CF}"/>
                  </a:ext>
                </a:extLst>
              </p:cNvPr>
              <p:cNvSpPr/>
              <p:nvPr/>
            </p:nvSpPr>
            <p:spPr>
              <a:xfrm>
                <a:off x="1412967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EB9BE0A9-4298-4E02-92E4-92293585B665}"/>
                  </a:ext>
                </a:extLst>
              </p:cNvPr>
              <p:cNvSpPr/>
              <p:nvPr/>
            </p:nvSpPr>
            <p:spPr>
              <a:xfrm rot="10800000">
                <a:off x="1336270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円/楕円 53">
                <a:extLst>
                  <a:ext uri="{FF2B5EF4-FFF2-40B4-BE49-F238E27FC236}">
                    <a16:creationId xmlns:a16="http://schemas.microsoft.com/office/drawing/2014/main" id="{20AB3D9F-E048-47FF-B270-F098ECAC1611}"/>
                  </a:ext>
                </a:extLst>
              </p:cNvPr>
              <p:cNvSpPr/>
              <p:nvPr/>
            </p:nvSpPr>
            <p:spPr>
              <a:xfrm rot="20700000">
                <a:off x="1258258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円/楕円 55">
                <a:extLst>
                  <a:ext uri="{FF2B5EF4-FFF2-40B4-BE49-F238E27FC236}">
                    <a16:creationId xmlns:a16="http://schemas.microsoft.com/office/drawing/2014/main" id="{1E1568AE-EBD2-4FAE-8FA8-3909E577F1A9}"/>
                  </a:ext>
                </a:extLst>
              </p:cNvPr>
              <p:cNvSpPr/>
              <p:nvPr/>
            </p:nvSpPr>
            <p:spPr>
              <a:xfrm rot="900000" flipH="1">
                <a:off x="1667506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円/楕円 56">
                <a:extLst>
                  <a:ext uri="{FF2B5EF4-FFF2-40B4-BE49-F238E27FC236}">
                    <a16:creationId xmlns:a16="http://schemas.microsoft.com/office/drawing/2014/main" id="{1C666DA0-508C-4CEB-9C74-D33D654B6B4F}"/>
                  </a:ext>
                </a:extLst>
              </p:cNvPr>
              <p:cNvSpPr/>
              <p:nvPr/>
            </p:nvSpPr>
            <p:spPr>
              <a:xfrm>
                <a:off x="1296142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フリーフォーム 61">
                <a:extLst>
                  <a:ext uri="{FF2B5EF4-FFF2-40B4-BE49-F238E27FC236}">
                    <a16:creationId xmlns:a16="http://schemas.microsoft.com/office/drawing/2014/main" id="{BEB2A66D-86DC-4ADA-8D84-A7899380C401}"/>
                  </a:ext>
                </a:extLst>
              </p:cNvPr>
              <p:cNvSpPr/>
              <p:nvPr/>
            </p:nvSpPr>
            <p:spPr>
              <a:xfrm rot="10800000">
                <a:off x="1336271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" name="フリーフォーム 62">
                <a:extLst>
                  <a:ext uri="{FF2B5EF4-FFF2-40B4-BE49-F238E27FC236}">
                    <a16:creationId xmlns:a16="http://schemas.microsoft.com/office/drawing/2014/main" id="{E750E99A-D566-4116-9365-54D44612C0FA}"/>
                  </a:ext>
                </a:extLst>
              </p:cNvPr>
              <p:cNvSpPr/>
              <p:nvPr/>
            </p:nvSpPr>
            <p:spPr>
              <a:xfrm>
                <a:off x="1202811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円/楕円 63">
                <a:extLst>
                  <a:ext uri="{FF2B5EF4-FFF2-40B4-BE49-F238E27FC236}">
                    <a16:creationId xmlns:a16="http://schemas.microsoft.com/office/drawing/2014/main" id="{BB2B431C-943F-4695-8F59-047AE4A89921}"/>
                  </a:ext>
                </a:extLst>
              </p:cNvPr>
              <p:cNvSpPr/>
              <p:nvPr/>
            </p:nvSpPr>
            <p:spPr>
              <a:xfrm>
                <a:off x="1483329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円/楕円 64">
                <a:extLst>
                  <a:ext uri="{FF2B5EF4-FFF2-40B4-BE49-F238E27FC236}">
                    <a16:creationId xmlns:a16="http://schemas.microsoft.com/office/drawing/2014/main" id="{F0FCA1B4-FDDB-4B39-ABD1-8F55F1DB16E3}"/>
                  </a:ext>
                </a:extLst>
              </p:cNvPr>
              <p:cNvSpPr/>
              <p:nvPr/>
            </p:nvSpPr>
            <p:spPr>
              <a:xfrm>
                <a:off x="1483329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フリーフォーム 72">
                <a:extLst>
                  <a:ext uri="{FF2B5EF4-FFF2-40B4-BE49-F238E27FC236}">
                    <a16:creationId xmlns:a16="http://schemas.microsoft.com/office/drawing/2014/main" id="{C5AD1D84-D8F6-4318-87CA-55ED8FFF7983}"/>
                  </a:ext>
                </a:extLst>
              </p:cNvPr>
              <p:cNvSpPr/>
              <p:nvPr/>
            </p:nvSpPr>
            <p:spPr>
              <a:xfrm flipH="1">
                <a:off x="1260554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" name="弦 29">
                <a:extLst>
                  <a:ext uri="{FF2B5EF4-FFF2-40B4-BE49-F238E27FC236}">
                    <a16:creationId xmlns:a16="http://schemas.microsoft.com/office/drawing/2014/main" id="{270313A3-9E9B-42F9-9CAE-CC388EC60F4B}"/>
                  </a:ext>
                </a:extLst>
              </p:cNvPr>
              <p:cNvSpPr/>
              <p:nvPr/>
            </p:nvSpPr>
            <p:spPr>
              <a:xfrm rot="5400000">
                <a:off x="1336664" y="307915"/>
                <a:ext cx="318156" cy="417350"/>
              </a:xfrm>
              <a:prstGeom prst="chord">
                <a:avLst>
                  <a:gd name="adj1" fmla="val 4328764"/>
                  <a:gd name="adj2" fmla="val 146084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弦 30">
                <a:extLst>
                  <a:ext uri="{FF2B5EF4-FFF2-40B4-BE49-F238E27FC236}">
                    <a16:creationId xmlns:a16="http://schemas.microsoft.com/office/drawing/2014/main" id="{6E86E190-30CE-40A9-98DD-959CFEE4084D}"/>
                  </a:ext>
                </a:extLst>
              </p:cNvPr>
              <p:cNvSpPr/>
              <p:nvPr/>
            </p:nvSpPr>
            <p:spPr>
              <a:xfrm rot="16200000" flipH="1">
                <a:off x="1373454" y="342738"/>
                <a:ext cx="318156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D2CAFC7D-89CD-44BC-8B48-4175D4381E57}"/>
                  </a:ext>
                </a:extLst>
              </p:cNvPr>
              <p:cNvGrpSpPr/>
              <p:nvPr/>
            </p:nvGrpSpPr>
            <p:grpSpPr>
              <a:xfrm flipH="1">
                <a:off x="1546059" y="1100707"/>
                <a:ext cx="500032" cy="533007"/>
                <a:chOff x="1716949" y="1100707"/>
                <a:chExt cx="500032" cy="533007"/>
              </a:xfrm>
            </p:grpSpPr>
            <p:sp>
              <p:nvSpPr>
                <p:cNvPr id="33" name="フリーフォーム 250">
                  <a:extLst>
                    <a:ext uri="{FF2B5EF4-FFF2-40B4-BE49-F238E27FC236}">
                      <a16:creationId xmlns:a16="http://schemas.microsoft.com/office/drawing/2014/main" id="{81357431-D399-49B1-982F-79FAD2761737}"/>
                    </a:ext>
                  </a:extLst>
                </p:cNvPr>
                <p:cNvSpPr/>
                <p:nvPr/>
              </p:nvSpPr>
              <p:spPr>
                <a:xfrm rot="1762025">
                  <a:off x="2004163" y="1476517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" name="片側の 2 つの角を丸めた四角形 590">
                  <a:extLst>
                    <a:ext uri="{FF2B5EF4-FFF2-40B4-BE49-F238E27FC236}">
                      <a16:creationId xmlns:a16="http://schemas.microsoft.com/office/drawing/2014/main" id="{F7685AA8-34ED-4176-80F4-543DCEC26027}"/>
                    </a:ext>
                  </a:extLst>
                </p:cNvPr>
                <p:cNvSpPr/>
                <p:nvPr/>
              </p:nvSpPr>
              <p:spPr>
                <a:xfrm rot="2700000">
                  <a:off x="1747395" y="1070261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ysClr val="windowText" lastClr="000000">
                      <a:lumMod val="65000"/>
                      <a:lumOff val="35000"/>
                    </a:sysClr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2E1AB01-5D58-41DD-89FA-04811773A892}"/>
                </a:ext>
              </a:extLst>
            </p:cNvPr>
            <p:cNvSpPr/>
            <p:nvPr/>
          </p:nvSpPr>
          <p:spPr>
            <a:xfrm rot="3600000">
              <a:off x="778284" y="107887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1387CAF-72BA-4C25-B5B4-5A976208062B}"/>
                </a:ext>
              </a:extLst>
            </p:cNvPr>
            <p:cNvGrpSpPr/>
            <p:nvPr/>
          </p:nvGrpSpPr>
          <p:grpSpPr>
            <a:xfrm>
              <a:off x="1312603" y="502236"/>
              <a:ext cx="394089" cy="275143"/>
              <a:chOff x="1183539" y="2986396"/>
              <a:chExt cx="394089" cy="275143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425389F-AF6F-46EB-A880-94A7EB17AA45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63DB57AF-C060-48AB-B36C-4035A31555CB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" name="楕円 7">
                  <a:extLst>
                    <a:ext uri="{FF2B5EF4-FFF2-40B4-BE49-F238E27FC236}">
                      <a16:creationId xmlns:a16="http://schemas.microsoft.com/office/drawing/2014/main" id="{7F3A7338-4AC5-4C20-831C-FE88E71B34D7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14573C5E-87B0-4D49-B48A-A970FEDB9BA3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CD64D343-8F7F-450E-AB2E-7AB6668AFF00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951DB808-263A-4ABA-AC33-CF99F2A83B2B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" name="二等辺三角形 9">
                  <a:extLst>
                    <a:ext uri="{FF2B5EF4-FFF2-40B4-BE49-F238E27FC236}">
                      <a16:creationId xmlns:a16="http://schemas.microsoft.com/office/drawing/2014/main" id="{A8DEF374-3AD1-4912-9FE4-1E6EFC780052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" name="二等辺三角形 9">
                <a:extLst>
                  <a:ext uri="{FF2B5EF4-FFF2-40B4-BE49-F238E27FC236}">
                    <a16:creationId xmlns:a16="http://schemas.microsoft.com/office/drawing/2014/main" id="{3D54F14F-AF2A-4730-A6A1-47C293F7965E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" name="台形 136">
              <a:extLst>
                <a:ext uri="{FF2B5EF4-FFF2-40B4-BE49-F238E27FC236}">
                  <a16:creationId xmlns:a16="http://schemas.microsoft.com/office/drawing/2014/main" id="{D4826F41-A73E-4A95-B7CB-2A3C14F9CD6C}"/>
                </a:ext>
              </a:extLst>
            </p:cNvPr>
            <p:cNvSpPr/>
            <p:nvPr/>
          </p:nvSpPr>
          <p:spPr>
            <a:xfrm rot="9900000" flipH="1">
              <a:off x="1056223" y="26066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9B353A1F-E86D-45B0-9468-FABFAD16285D}"/>
              </a:ext>
            </a:extLst>
          </p:cNvPr>
          <p:cNvGrpSpPr>
            <a:grpSpLocks noChangeAspect="1"/>
          </p:cNvGrpSpPr>
          <p:nvPr/>
        </p:nvGrpSpPr>
        <p:grpSpPr>
          <a:xfrm>
            <a:off x="2741501" y="715855"/>
            <a:ext cx="717607" cy="1697851"/>
            <a:chOff x="2181497" y="38174"/>
            <a:chExt cx="1196011" cy="2829751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1FAD457-FCD0-45BF-90E8-E51BC45C4AEA}"/>
                </a:ext>
              </a:extLst>
            </p:cNvPr>
            <p:cNvGrpSpPr/>
            <p:nvPr/>
          </p:nvGrpSpPr>
          <p:grpSpPr>
            <a:xfrm>
              <a:off x="2350588" y="330955"/>
              <a:ext cx="1026920" cy="2536970"/>
              <a:chOff x="2350588" y="330955"/>
              <a:chExt cx="1026920" cy="2536970"/>
            </a:xfrm>
          </p:grpSpPr>
          <p:sp>
            <p:nvSpPr>
              <p:cNvPr id="48" name="フリーフォーム 424">
                <a:extLst>
                  <a:ext uri="{FF2B5EF4-FFF2-40B4-BE49-F238E27FC236}">
                    <a16:creationId xmlns:a16="http://schemas.microsoft.com/office/drawing/2014/main" id="{248D2796-2497-461B-95FE-E7DDD44024F5}"/>
                  </a:ext>
                </a:extLst>
              </p:cNvPr>
              <p:cNvSpPr/>
              <p:nvPr/>
            </p:nvSpPr>
            <p:spPr>
              <a:xfrm flipH="1">
                <a:off x="2864768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" name="フリーフォーム 425">
                <a:extLst>
                  <a:ext uri="{FF2B5EF4-FFF2-40B4-BE49-F238E27FC236}">
                    <a16:creationId xmlns:a16="http://schemas.microsoft.com/office/drawing/2014/main" id="{F391E43D-14D6-4839-ABD6-E9153C3626D0}"/>
                  </a:ext>
                </a:extLst>
              </p:cNvPr>
              <p:cNvSpPr/>
              <p:nvPr/>
            </p:nvSpPr>
            <p:spPr>
              <a:xfrm flipH="1">
                <a:off x="3068865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" name="フリーフォーム 426">
                <a:extLst>
                  <a:ext uri="{FF2B5EF4-FFF2-40B4-BE49-F238E27FC236}">
                    <a16:creationId xmlns:a16="http://schemas.microsoft.com/office/drawing/2014/main" id="{5CF4B067-3802-4177-BA0A-B735B473FCF7}"/>
                  </a:ext>
                </a:extLst>
              </p:cNvPr>
              <p:cNvSpPr/>
              <p:nvPr/>
            </p:nvSpPr>
            <p:spPr>
              <a:xfrm>
                <a:off x="2479127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463ED83C-F781-43CE-9DDC-A47DB45F4BFB}"/>
                  </a:ext>
                </a:extLst>
              </p:cNvPr>
              <p:cNvSpPr/>
              <p:nvPr/>
            </p:nvSpPr>
            <p:spPr>
              <a:xfrm>
                <a:off x="2525967" y="1693471"/>
                <a:ext cx="608022" cy="547597"/>
              </a:xfrm>
              <a:prstGeom prst="trapezoid">
                <a:avLst>
                  <a:gd name="adj" fmla="val 1309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" name="フリーフォーム 428">
                <a:extLst>
                  <a:ext uri="{FF2B5EF4-FFF2-40B4-BE49-F238E27FC236}">
                    <a16:creationId xmlns:a16="http://schemas.microsoft.com/office/drawing/2014/main" id="{E84F1CB0-7273-4FA3-8434-9ED9688D61E7}"/>
                  </a:ext>
                </a:extLst>
              </p:cNvPr>
              <p:cNvSpPr/>
              <p:nvPr/>
            </p:nvSpPr>
            <p:spPr>
              <a:xfrm>
                <a:off x="2350588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" name="円/楕円 73">
                <a:extLst>
                  <a:ext uri="{FF2B5EF4-FFF2-40B4-BE49-F238E27FC236}">
                    <a16:creationId xmlns:a16="http://schemas.microsoft.com/office/drawing/2014/main" id="{88A47671-7558-4736-8FCE-A4D77B04190D}"/>
                  </a:ext>
                </a:extLst>
              </p:cNvPr>
              <p:cNvSpPr/>
              <p:nvPr/>
            </p:nvSpPr>
            <p:spPr>
              <a:xfrm>
                <a:off x="2581523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D6688920-BF3D-4CDD-A57D-A2ECE58AE2DF}"/>
                  </a:ext>
                </a:extLst>
              </p:cNvPr>
              <p:cNvSpPr/>
              <p:nvPr/>
            </p:nvSpPr>
            <p:spPr>
              <a:xfrm>
                <a:off x="274610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3772ACF3-58C5-40CB-8F0B-CD8E28D512F9}"/>
                  </a:ext>
                </a:extLst>
              </p:cNvPr>
              <p:cNvSpPr/>
              <p:nvPr/>
            </p:nvSpPr>
            <p:spPr>
              <a:xfrm rot="10800000">
                <a:off x="2669408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" name="円/楕円 146">
                <a:extLst>
                  <a:ext uri="{FF2B5EF4-FFF2-40B4-BE49-F238E27FC236}">
                    <a16:creationId xmlns:a16="http://schemas.microsoft.com/office/drawing/2014/main" id="{F2493467-9DA3-4823-8B3D-58163C49BAF5}"/>
                  </a:ext>
                </a:extLst>
              </p:cNvPr>
              <p:cNvSpPr/>
              <p:nvPr/>
            </p:nvSpPr>
            <p:spPr>
              <a:xfrm rot="20700000">
                <a:off x="259139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" name="円/楕円 147">
                <a:extLst>
                  <a:ext uri="{FF2B5EF4-FFF2-40B4-BE49-F238E27FC236}">
                    <a16:creationId xmlns:a16="http://schemas.microsoft.com/office/drawing/2014/main" id="{62E7127B-B435-469F-A575-402BDF5A9D6E}"/>
                  </a:ext>
                </a:extLst>
              </p:cNvPr>
              <p:cNvSpPr/>
              <p:nvPr/>
            </p:nvSpPr>
            <p:spPr>
              <a:xfrm rot="900000" flipH="1">
                <a:off x="300064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" name="円/楕円 148">
                <a:extLst>
                  <a:ext uri="{FF2B5EF4-FFF2-40B4-BE49-F238E27FC236}">
                    <a16:creationId xmlns:a16="http://schemas.microsoft.com/office/drawing/2014/main" id="{53B07749-5D66-469C-A93B-F650AA33B0A4}"/>
                  </a:ext>
                </a:extLst>
              </p:cNvPr>
              <p:cNvSpPr/>
              <p:nvPr/>
            </p:nvSpPr>
            <p:spPr>
              <a:xfrm>
                <a:off x="262928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" name="フリーフォーム 149">
                <a:extLst>
                  <a:ext uri="{FF2B5EF4-FFF2-40B4-BE49-F238E27FC236}">
                    <a16:creationId xmlns:a16="http://schemas.microsoft.com/office/drawing/2014/main" id="{EAA04E38-D7B0-4B9E-B4D8-1D2B6CC8FA1F}"/>
                  </a:ext>
                </a:extLst>
              </p:cNvPr>
              <p:cNvSpPr/>
              <p:nvPr/>
            </p:nvSpPr>
            <p:spPr>
              <a:xfrm rot="10800000">
                <a:off x="2669408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フリーフォーム 150">
                <a:extLst>
                  <a:ext uri="{FF2B5EF4-FFF2-40B4-BE49-F238E27FC236}">
                    <a16:creationId xmlns:a16="http://schemas.microsoft.com/office/drawing/2014/main" id="{6343D4FF-ECDA-425D-AA95-654EA0C1E0A7}"/>
                  </a:ext>
                </a:extLst>
              </p:cNvPr>
              <p:cNvSpPr/>
              <p:nvPr/>
            </p:nvSpPr>
            <p:spPr>
              <a:xfrm>
                <a:off x="253594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円/楕円 151">
                <a:extLst>
                  <a:ext uri="{FF2B5EF4-FFF2-40B4-BE49-F238E27FC236}">
                    <a16:creationId xmlns:a16="http://schemas.microsoft.com/office/drawing/2014/main" id="{86B0AFBE-E97A-44A5-B66E-388536F1059F}"/>
                  </a:ext>
                </a:extLst>
              </p:cNvPr>
              <p:cNvSpPr/>
              <p:nvPr/>
            </p:nvSpPr>
            <p:spPr>
              <a:xfrm>
                <a:off x="2816467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" name="円/楕円 152">
                <a:extLst>
                  <a:ext uri="{FF2B5EF4-FFF2-40B4-BE49-F238E27FC236}">
                    <a16:creationId xmlns:a16="http://schemas.microsoft.com/office/drawing/2014/main" id="{6F0456F3-904F-40B8-98EE-72799B1F3D95}"/>
                  </a:ext>
                </a:extLst>
              </p:cNvPr>
              <p:cNvSpPr/>
              <p:nvPr/>
            </p:nvSpPr>
            <p:spPr>
              <a:xfrm>
                <a:off x="2816467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" name="フリーフォーム 153">
                <a:extLst>
                  <a:ext uri="{FF2B5EF4-FFF2-40B4-BE49-F238E27FC236}">
                    <a16:creationId xmlns:a16="http://schemas.microsoft.com/office/drawing/2014/main" id="{4921B2EC-3534-421D-A80E-6AA698750B2F}"/>
                  </a:ext>
                </a:extLst>
              </p:cNvPr>
              <p:cNvSpPr/>
              <p:nvPr/>
            </p:nvSpPr>
            <p:spPr>
              <a:xfrm flipH="1">
                <a:off x="2593692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20A45546-1372-4FCA-85F9-34F8F68DC332}"/>
                  </a:ext>
                </a:extLst>
              </p:cNvPr>
              <p:cNvSpPr/>
              <p:nvPr/>
            </p:nvSpPr>
            <p:spPr>
              <a:xfrm rot="18900000" flipH="1">
                <a:off x="2913021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3E6A6361-A560-49C6-9B38-41F11B91D081}"/>
                  </a:ext>
                </a:extLst>
              </p:cNvPr>
              <p:cNvSpPr/>
              <p:nvPr/>
            </p:nvSpPr>
            <p:spPr>
              <a:xfrm rot="3600000">
                <a:off x="2689977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9DB254B4-6F29-4B0F-984A-6DC91D393E36}"/>
                  </a:ext>
                </a:extLst>
              </p:cNvPr>
              <p:cNvGrpSpPr/>
              <p:nvPr/>
            </p:nvGrpSpPr>
            <p:grpSpPr>
              <a:xfrm flipH="1">
                <a:off x="2877476" y="1100707"/>
                <a:ext cx="500032" cy="533007"/>
                <a:chOff x="2285934" y="1100707"/>
                <a:chExt cx="500032" cy="533007"/>
              </a:xfrm>
            </p:grpSpPr>
            <p:sp>
              <p:nvSpPr>
                <p:cNvPr id="67" name="フリーフォーム 262">
                  <a:extLst>
                    <a:ext uri="{FF2B5EF4-FFF2-40B4-BE49-F238E27FC236}">
                      <a16:creationId xmlns:a16="http://schemas.microsoft.com/office/drawing/2014/main" id="{00F582DF-C8EF-47EC-8EFC-BD66510C92F9}"/>
                    </a:ext>
                  </a:extLst>
                </p:cNvPr>
                <p:cNvSpPr/>
                <p:nvPr/>
              </p:nvSpPr>
              <p:spPr>
                <a:xfrm rot="1762025">
                  <a:off x="2567433" y="1476517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" name="片側の 2 つの角を丸めた四角形 590">
                  <a:extLst>
                    <a:ext uri="{FF2B5EF4-FFF2-40B4-BE49-F238E27FC236}">
                      <a16:creationId xmlns:a16="http://schemas.microsoft.com/office/drawing/2014/main" id="{8B0BC958-5904-4149-8AB3-DB8B0422625E}"/>
                    </a:ext>
                  </a:extLst>
                </p:cNvPr>
                <p:cNvSpPr/>
                <p:nvPr/>
              </p:nvSpPr>
              <p:spPr>
                <a:xfrm rot="2700000">
                  <a:off x="2316380" y="1070261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E7E6E6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7E972B2-FE5B-406E-B2C2-B26B4EFBC7A2}"/>
                </a:ext>
              </a:extLst>
            </p:cNvPr>
            <p:cNvSpPr/>
            <p:nvPr/>
          </p:nvSpPr>
          <p:spPr>
            <a:xfrm rot="3600000">
              <a:off x="2111784" y="107887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030BC714-C06B-4EF8-AA28-CD5E8FA722BC}"/>
                </a:ext>
              </a:extLst>
            </p:cNvPr>
            <p:cNvGrpSpPr/>
            <p:nvPr/>
          </p:nvGrpSpPr>
          <p:grpSpPr>
            <a:xfrm>
              <a:off x="2646103" y="502236"/>
              <a:ext cx="394089" cy="275143"/>
              <a:chOff x="1183539" y="2986396"/>
              <a:chExt cx="394089" cy="275143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286C6314-30B4-4975-A7A6-0ECD37C113F8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249C74A-F915-4842-89D0-6A853FF6FA5E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" name="楕円 7">
                  <a:extLst>
                    <a:ext uri="{FF2B5EF4-FFF2-40B4-BE49-F238E27FC236}">
                      <a16:creationId xmlns:a16="http://schemas.microsoft.com/office/drawing/2014/main" id="{EAA82DD1-72FB-4AC9-B43D-C961CE5499A5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534D58C8-5226-4189-B54B-76E300DD5B10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5EA4E0B4-1071-47BC-AF8A-B18451539035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82B931EE-6D1B-4583-A147-4618AAE82D30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" name="二等辺三角形 9">
                  <a:extLst>
                    <a:ext uri="{FF2B5EF4-FFF2-40B4-BE49-F238E27FC236}">
                      <a16:creationId xmlns:a16="http://schemas.microsoft.com/office/drawing/2014/main" id="{7F3324C8-9085-41E0-AD30-09A9CE102F7F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1" name="二等辺三角形 9">
                <a:extLst>
                  <a:ext uri="{FF2B5EF4-FFF2-40B4-BE49-F238E27FC236}">
                    <a16:creationId xmlns:a16="http://schemas.microsoft.com/office/drawing/2014/main" id="{35D2FF37-58EB-427E-A7B1-7D61199F6904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9" name="台形 136">
              <a:extLst>
                <a:ext uri="{FF2B5EF4-FFF2-40B4-BE49-F238E27FC236}">
                  <a16:creationId xmlns:a16="http://schemas.microsoft.com/office/drawing/2014/main" id="{F3229FD8-701B-4B7A-B910-D8C516079B19}"/>
                </a:ext>
              </a:extLst>
            </p:cNvPr>
            <p:cNvSpPr/>
            <p:nvPr/>
          </p:nvSpPr>
          <p:spPr>
            <a:xfrm rot="9900000" flipH="1">
              <a:off x="2389723" y="26066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78ED2E4-A49B-4A3D-9160-F8E1B63E266F}"/>
              </a:ext>
            </a:extLst>
          </p:cNvPr>
          <p:cNvGrpSpPr>
            <a:grpSpLocks noChangeAspect="1"/>
          </p:cNvGrpSpPr>
          <p:nvPr/>
        </p:nvGrpSpPr>
        <p:grpSpPr>
          <a:xfrm>
            <a:off x="4617799" y="715855"/>
            <a:ext cx="723854" cy="1697851"/>
            <a:chOff x="3807071" y="38174"/>
            <a:chExt cx="1206423" cy="2829751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3FFE8B31-ED63-477F-AC5C-90E6163F2312}"/>
                </a:ext>
              </a:extLst>
            </p:cNvPr>
            <p:cNvGrpSpPr/>
            <p:nvPr/>
          </p:nvGrpSpPr>
          <p:grpSpPr>
            <a:xfrm>
              <a:off x="3982998" y="362081"/>
              <a:ext cx="1030496" cy="2505844"/>
              <a:chOff x="3982998" y="362081"/>
              <a:chExt cx="1030496" cy="2505844"/>
            </a:xfrm>
          </p:grpSpPr>
          <p:sp>
            <p:nvSpPr>
              <p:cNvPr id="82" name="フリーフォーム 417">
                <a:extLst>
                  <a:ext uri="{FF2B5EF4-FFF2-40B4-BE49-F238E27FC236}">
                    <a16:creationId xmlns:a16="http://schemas.microsoft.com/office/drawing/2014/main" id="{F3D3E781-65D8-44F2-9970-07A2F647E6C0}"/>
                  </a:ext>
                </a:extLst>
              </p:cNvPr>
              <p:cNvSpPr/>
              <p:nvPr/>
            </p:nvSpPr>
            <p:spPr>
              <a:xfrm flipH="1">
                <a:off x="4497178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フリーフォーム 418">
                <a:extLst>
                  <a:ext uri="{FF2B5EF4-FFF2-40B4-BE49-F238E27FC236}">
                    <a16:creationId xmlns:a16="http://schemas.microsoft.com/office/drawing/2014/main" id="{6158C61E-78B3-4942-8058-2C2FD5A9718A}"/>
                  </a:ext>
                </a:extLst>
              </p:cNvPr>
              <p:cNvSpPr/>
              <p:nvPr/>
            </p:nvSpPr>
            <p:spPr>
              <a:xfrm flipH="1">
                <a:off x="4701275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" name="片側の 2 つの角を丸めた四角形 381">
                <a:extLst>
                  <a:ext uri="{FF2B5EF4-FFF2-40B4-BE49-F238E27FC236}">
                    <a16:creationId xmlns:a16="http://schemas.microsoft.com/office/drawing/2014/main" id="{3A05F073-5C38-4808-9980-A8D91F02F2F1}"/>
                  </a:ext>
                </a:extLst>
              </p:cNvPr>
              <p:cNvSpPr/>
              <p:nvPr/>
            </p:nvSpPr>
            <p:spPr>
              <a:xfrm>
                <a:off x="4227445" y="362081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" name="フリーフォーム 181">
                <a:extLst>
                  <a:ext uri="{FF2B5EF4-FFF2-40B4-BE49-F238E27FC236}">
                    <a16:creationId xmlns:a16="http://schemas.microsoft.com/office/drawing/2014/main" id="{00DB092A-259B-407A-A8E8-75E30062892E}"/>
                  </a:ext>
                </a:extLst>
              </p:cNvPr>
              <p:cNvSpPr/>
              <p:nvPr/>
            </p:nvSpPr>
            <p:spPr>
              <a:xfrm>
                <a:off x="4111537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7EBB6829-4A6A-4735-83C1-E53D2FE8D1C3}"/>
                  </a:ext>
                </a:extLst>
              </p:cNvPr>
              <p:cNvSpPr/>
              <p:nvPr/>
            </p:nvSpPr>
            <p:spPr>
              <a:xfrm>
                <a:off x="4158377" y="1560911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" name="フリーフォーム 216">
                <a:extLst>
                  <a:ext uri="{FF2B5EF4-FFF2-40B4-BE49-F238E27FC236}">
                    <a16:creationId xmlns:a16="http://schemas.microsoft.com/office/drawing/2014/main" id="{62B6BAC1-4982-4A22-8146-33A6651A11AA}"/>
                  </a:ext>
                </a:extLst>
              </p:cNvPr>
              <p:cNvSpPr/>
              <p:nvPr/>
            </p:nvSpPr>
            <p:spPr>
              <a:xfrm>
                <a:off x="4276302" y="805869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" name="フリーフォーム 214">
                <a:extLst>
                  <a:ext uri="{FF2B5EF4-FFF2-40B4-BE49-F238E27FC236}">
                    <a16:creationId xmlns:a16="http://schemas.microsoft.com/office/drawing/2014/main" id="{607C165D-A75B-444D-BD21-36F11DA5416C}"/>
                  </a:ext>
                </a:extLst>
              </p:cNvPr>
              <p:cNvSpPr/>
              <p:nvPr/>
            </p:nvSpPr>
            <p:spPr>
              <a:xfrm rot="10800000">
                <a:off x="4268480" y="964869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AEECDD1A-4489-46B1-91D3-31CB1C1AF948}"/>
                  </a:ext>
                </a:extLst>
              </p:cNvPr>
              <p:cNvSpPr/>
              <p:nvPr/>
            </p:nvSpPr>
            <p:spPr>
              <a:xfrm>
                <a:off x="4318725" y="1538933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" name="角丸四角形 210">
                <a:extLst>
                  <a:ext uri="{FF2B5EF4-FFF2-40B4-BE49-F238E27FC236}">
                    <a16:creationId xmlns:a16="http://schemas.microsoft.com/office/drawing/2014/main" id="{90DE4539-9273-4E9F-88B5-5D51AC4293C6}"/>
                  </a:ext>
                </a:extLst>
              </p:cNvPr>
              <p:cNvSpPr/>
              <p:nvPr/>
            </p:nvSpPr>
            <p:spPr>
              <a:xfrm>
                <a:off x="4409952" y="1535880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" name="円/楕円 183">
                <a:extLst>
                  <a:ext uri="{FF2B5EF4-FFF2-40B4-BE49-F238E27FC236}">
                    <a16:creationId xmlns:a16="http://schemas.microsoft.com/office/drawing/2014/main" id="{34F171F6-1545-41E4-8EE8-5858300EAD90}"/>
                  </a:ext>
                </a:extLst>
              </p:cNvPr>
              <p:cNvSpPr/>
              <p:nvPr/>
            </p:nvSpPr>
            <p:spPr>
              <a:xfrm rot="20700000">
                <a:off x="4220369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" name="円/楕円 184">
                <a:extLst>
                  <a:ext uri="{FF2B5EF4-FFF2-40B4-BE49-F238E27FC236}">
                    <a16:creationId xmlns:a16="http://schemas.microsoft.com/office/drawing/2014/main" id="{B31F5358-CDB2-4E4C-9C0B-495C42A2D5F5}"/>
                  </a:ext>
                </a:extLst>
              </p:cNvPr>
              <p:cNvSpPr/>
              <p:nvPr/>
            </p:nvSpPr>
            <p:spPr>
              <a:xfrm rot="900000" flipH="1">
                <a:off x="4629617" y="634609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" name="円/楕円 185">
                <a:extLst>
                  <a:ext uri="{FF2B5EF4-FFF2-40B4-BE49-F238E27FC236}">
                    <a16:creationId xmlns:a16="http://schemas.microsoft.com/office/drawing/2014/main" id="{7499FF99-5623-4EA0-BBEB-6E82C3096799}"/>
                  </a:ext>
                </a:extLst>
              </p:cNvPr>
              <p:cNvSpPr/>
              <p:nvPr/>
            </p:nvSpPr>
            <p:spPr>
              <a:xfrm>
                <a:off x="4258253" y="399999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" name="フリーフォーム 193">
                <a:extLst>
                  <a:ext uri="{FF2B5EF4-FFF2-40B4-BE49-F238E27FC236}">
                    <a16:creationId xmlns:a16="http://schemas.microsoft.com/office/drawing/2014/main" id="{8ADED972-5BC2-48EF-B366-6E695C51336F}"/>
                  </a:ext>
                </a:extLst>
              </p:cNvPr>
              <p:cNvSpPr/>
              <p:nvPr/>
            </p:nvSpPr>
            <p:spPr>
              <a:xfrm>
                <a:off x="3982998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" name="フリーフォーム 201">
                <a:extLst>
                  <a:ext uri="{FF2B5EF4-FFF2-40B4-BE49-F238E27FC236}">
                    <a16:creationId xmlns:a16="http://schemas.microsoft.com/office/drawing/2014/main" id="{5458F52A-B66A-4FDA-86C6-55CE9D9C63FE}"/>
                  </a:ext>
                </a:extLst>
              </p:cNvPr>
              <p:cNvSpPr/>
              <p:nvPr/>
            </p:nvSpPr>
            <p:spPr>
              <a:xfrm>
                <a:off x="4164923" y="945462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" name="フリーフォーム 202">
                <a:extLst>
                  <a:ext uri="{FF2B5EF4-FFF2-40B4-BE49-F238E27FC236}">
                    <a16:creationId xmlns:a16="http://schemas.microsoft.com/office/drawing/2014/main" id="{8D3DEF87-6B90-4CBB-BA17-4E3B5DCB4401}"/>
                  </a:ext>
                </a:extLst>
              </p:cNvPr>
              <p:cNvSpPr/>
              <p:nvPr/>
            </p:nvSpPr>
            <p:spPr>
              <a:xfrm>
                <a:off x="4248544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" name="片側の 2 つの角を丸めた四角形 203">
                <a:extLst>
                  <a:ext uri="{FF2B5EF4-FFF2-40B4-BE49-F238E27FC236}">
                    <a16:creationId xmlns:a16="http://schemas.microsoft.com/office/drawing/2014/main" id="{32DA8A10-C670-45FE-B096-325E684F80BF}"/>
                  </a:ext>
                </a:extLst>
              </p:cNvPr>
              <p:cNvSpPr/>
              <p:nvPr/>
            </p:nvSpPr>
            <p:spPr>
              <a:xfrm rot="11700000">
                <a:off x="4191260" y="1569172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" name="フリーフォーム 206">
                <a:extLst>
                  <a:ext uri="{FF2B5EF4-FFF2-40B4-BE49-F238E27FC236}">
                    <a16:creationId xmlns:a16="http://schemas.microsoft.com/office/drawing/2014/main" id="{46AC8CB5-7913-4085-A8CB-DD9D4186D5E9}"/>
                  </a:ext>
                </a:extLst>
              </p:cNvPr>
              <p:cNvSpPr/>
              <p:nvPr/>
            </p:nvSpPr>
            <p:spPr>
              <a:xfrm flipH="1">
                <a:off x="4569573" y="945462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" name="フリーフォーム 207">
                <a:extLst>
                  <a:ext uri="{FF2B5EF4-FFF2-40B4-BE49-F238E27FC236}">
                    <a16:creationId xmlns:a16="http://schemas.microsoft.com/office/drawing/2014/main" id="{26B82A23-6094-47F1-A87F-BE3A843ED5D0}"/>
                  </a:ext>
                </a:extLst>
              </p:cNvPr>
              <p:cNvSpPr/>
              <p:nvPr/>
            </p:nvSpPr>
            <p:spPr>
              <a:xfrm flipH="1">
                <a:off x="4575802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" name="片側の 2 つの角を丸めた四角形 208">
                <a:extLst>
                  <a:ext uri="{FF2B5EF4-FFF2-40B4-BE49-F238E27FC236}">
                    <a16:creationId xmlns:a16="http://schemas.microsoft.com/office/drawing/2014/main" id="{26A68192-5CF5-4638-A231-E114F89DD16F}"/>
                  </a:ext>
                </a:extLst>
              </p:cNvPr>
              <p:cNvSpPr/>
              <p:nvPr/>
            </p:nvSpPr>
            <p:spPr>
              <a:xfrm rot="9900000" flipH="1">
                <a:off x="4663323" y="1569172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" name="フリーフォーム 389">
                <a:extLst>
                  <a:ext uri="{FF2B5EF4-FFF2-40B4-BE49-F238E27FC236}">
                    <a16:creationId xmlns:a16="http://schemas.microsoft.com/office/drawing/2014/main" id="{87E79D17-A65A-4923-8AD7-1051C7009263}"/>
                  </a:ext>
                </a:extLst>
              </p:cNvPr>
              <p:cNvSpPr/>
              <p:nvPr/>
            </p:nvSpPr>
            <p:spPr>
              <a:xfrm rot="5400000">
                <a:off x="4365356" y="270799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AF85A2C7-426A-4B69-9294-8FE063655F20}"/>
                  </a:ext>
                </a:extLst>
              </p:cNvPr>
              <p:cNvGrpSpPr/>
              <p:nvPr/>
            </p:nvGrpSpPr>
            <p:grpSpPr>
              <a:xfrm flipH="1">
                <a:off x="4513462" y="1100708"/>
                <a:ext cx="500032" cy="533007"/>
                <a:chOff x="3916484" y="1100708"/>
                <a:chExt cx="500032" cy="533007"/>
              </a:xfrm>
            </p:grpSpPr>
            <p:sp>
              <p:nvSpPr>
                <p:cNvPr id="103" name="フリーフォーム 266">
                  <a:extLst>
                    <a:ext uri="{FF2B5EF4-FFF2-40B4-BE49-F238E27FC236}">
                      <a16:creationId xmlns:a16="http://schemas.microsoft.com/office/drawing/2014/main" id="{63C2001D-0121-4030-99C2-B6C6EAB6DE63}"/>
                    </a:ext>
                  </a:extLst>
                </p:cNvPr>
                <p:cNvSpPr/>
                <p:nvPr/>
              </p:nvSpPr>
              <p:spPr>
                <a:xfrm rot="1762025">
                  <a:off x="4197983" y="1476518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" name="片側の 2 つの角を丸めた四角形 590">
                  <a:extLst>
                    <a:ext uri="{FF2B5EF4-FFF2-40B4-BE49-F238E27FC236}">
                      <a16:creationId xmlns:a16="http://schemas.microsoft.com/office/drawing/2014/main" id="{993D3943-F874-4C09-8524-275B3464FABD}"/>
                    </a:ext>
                  </a:extLst>
                </p:cNvPr>
                <p:cNvSpPr/>
                <p:nvPr/>
              </p:nvSpPr>
              <p:spPr>
                <a:xfrm rot="2700000">
                  <a:off x="3946930" y="1070262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15A411E-135B-432D-A916-A12ED9D2AE80}"/>
                </a:ext>
              </a:extLst>
            </p:cNvPr>
            <p:cNvSpPr/>
            <p:nvPr/>
          </p:nvSpPr>
          <p:spPr>
            <a:xfrm rot="3600000">
              <a:off x="3737358" y="107887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B30CD609-9F7B-4BEF-A110-166D35848D1F}"/>
                </a:ext>
              </a:extLst>
            </p:cNvPr>
            <p:cNvGrpSpPr/>
            <p:nvPr/>
          </p:nvGrpSpPr>
          <p:grpSpPr>
            <a:xfrm>
              <a:off x="4271677" y="502236"/>
              <a:ext cx="394089" cy="275143"/>
              <a:chOff x="1183539" y="2986396"/>
              <a:chExt cx="394089" cy="275143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E4B6C19A-812F-4DB0-8827-72F0A0F549A9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4521C18C-1102-421E-A374-613BA31AACA8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" name="楕円 7">
                  <a:extLst>
                    <a:ext uri="{FF2B5EF4-FFF2-40B4-BE49-F238E27FC236}">
                      <a16:creationId xmlns:a16="http://schemas.microsoft.com/office/drawing/2014/main" id="{1B74F63D-5D59-494E-B7C3-C779C7558D09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EF5F09CF-A911-4011-9A54-EB6C59A39DF4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119B0132-1D5D-4B8D-B19B-84505488E16B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1A7B036-F460-4607-858C-857C6AA8EDD9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二等辺三角形 9">
                  <a:extLst>
                    <a:ext uri="{FF2B5EF4-FFF2-40B4-BE49-F238E27FC236}">
                      <a16:creationId xmlns:a16="http://schemas.microsoft.com/office/drawing/2014/main" id="{5A8D008A-D2F8-4B79-9C95-232CE8619DD7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5" name="二等辺三角形 9">
                <a:extLst>
                  <a:ext uri="{FF2B5EF4-FFF2-40B4-BE49-F238E27FC236}">
                    <a16:creationId xmlns:a16="http://schemas.microsoft.com/office/drawing/2014/main" id="{82312990-01F9-4A70-813A-5F9562DFB560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3" name="台形 136">
              <a:extLst>
                <a:ext uri="{FF2B5EF4-FFF2-40B4-BE49-F238E27FC236}">
                  <a16:creationId xmlns:a16="http://schemas.microsoft.com/office/drawing/2014/main" id="{582A18E4-201B-403E-8025-B2EAFA0197B7}"/>
                </a:ext>
              </a:extLst>
            </p:cNvPr>
            <p:cNvSpPr/>
            <p:nvPr/>
          </p:nvSpPr>
          <p:spPr>
            <a:xfrm rot="9900000" flipH="1">
              <a:off x="4015297" y="26066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09CDDA94-65E3-4A5A-A18A-14E1FF9AF063}"/>
              </a:ext>
            </a:extLst>
          </p:cNvPr>
          <p:cNvGrpSpPr>
            <a:grpSpLocks noChangeAspect="1"/>
          </p:cNvGrpSpPr>
          <p:nvPr/>
        </p:nvGrpSpPr>
        <p:grpSpPr>
          <a:xfrm>
            <a:off x="6500344" y="715854"/>
            <a:ext cx="718679" cy="1697851"/>
            <a:chOff x="5240662" y="38173"/>
            <a:chExt cx="1197798" cy="2829751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67EA10F5-2125-4977-A349-E37B89A5F41D}"/>
                </a:ext>
              </a:extLst>
            </p:cNvPr>
            <p:cNvGrpSpPr/>
            <p:nvPr/>
          </p:nvGrpSpPr>
          <p:grpSpPr>
            <a:xfrm>
              <a:off x="5383875" y="284576"/>
              <a:ext cx="1054585" cy="2583348"/>
              <a:chOff x="5383875" y="284576"/>
              <a:chExt cx="1054585" cy="2583348"/>
            </a:xfrm>
          </p:grpSpPr>
          <p:sp>
            <p:nvSpPr>
              <p:cNvPr id="118" name="フリーフォーム 393">
                <a:extLst>
                  <a:ext uri="{FF2B5EF4-FFF2-40B4-BE49-F238E27FC236}">
                    <a16:creationId xmlns:a16="http://schemas.microsoft.com/office/drawing/2014/main" id="{E0EF9912-D0A3-43E6-8977-193D0A16F7C6}"/>
                  </a:ext>
                </a:extLst>
              </p:cNvPr>
              <p:cNvSpPr/>
              <p:nvPr/>
            </p:nvSpPr>
            <p:spPr>
              <a:xfrm>
                <a:off x="5492588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" name="フリーフォーム 394">
                <a:extLst>
                  <a:ext uri="{FF2B5EF4-FFF2-40B4-BE49-F238E27FC236}">
                    <a16:creationId xmlns:a16="http://schemas.microsoft.com/office/drawing/2014/main" id="{8DCDFEB2-374F-4CF7-BA77-91868C29AB6A}"/>
                  </a:ext>
                </a:extLst>
              </p:cNvPr>
              <p:cNvSpPr/>
              <p:nvPr/>
            </p:nvSpPr>
            <p:spPr>
              <a:xfrm>
                <a:off x="5383875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" name="フリーフォーム 395">
                <a:extLst>
                  <a:ext uri="{FF2B5EF4-FFF2-40B4-BE49-F238E27FC236}">
                    <a16:creationId xmlns:a16="http://schemas.microsoft.com/office/drawing/2014/main" id="{102EB6F2-075B-440F-9289-283E7F1A660D}"/>
                  </a:ext>
                </a:extLst>
              </p:cNvPr>
              <p:cNvSpPr/>
              <p:nvPr/>
            </p:nvSpPr>
            <p:spPr>
              <a:xfrm flipH="1">
                <a:off x="5884345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" name="フリーフォーム 402">
                <a:extLst>
                  <a:ext uri="{FF2B5EF4-FFF2-40B4-BE49-F238E27FC236}">
                    <a16:creationId xmlns:a16="http://schemas.microsoft.com/office/drawing/2014/main" id="{7062D683-203A-416B-A928-EAC53CE34D40}"/>
                  </a:ext>
                </a:extLst>
              </p:cNvPr>
              <p:cNvSpPr/>
              <p:nvPr/>
            </p:nvSpPr>
            <p:spPr>
              <a:xfrm flipH="1">
                <a:off x="6147236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9E85C194-58FA-4D69-8E70-DB886EBBA474}"/>
                  </a:ext>
                </a:extLst>
              </p:cNvPr>
              <p:cNvGrpSpPr/>
              <p:nvPr/>
            </p:nvGrpSpPr>
            <p:grpSpPr>
              <a:xfrm>
                <a:off x="5596485" y="284576"/>
                <a:ext cx="593730" cy="1586398"/>
                <a:chOff x="5596485" y="284576"/>
                <a:chExt cx="593730" cy="1586398"/>
              </a:xfrm>
            </p:grpSpPr>
            <p:sp>
              <p:nvSpPr>
                <p:cNvPr id="126" name="フリーフォーム 376">
                  <a:extLst>
                    <a:ext uri="{FF2B5EF4-FFF2-40B4-BE49-F238E27FC236}">
                      <a16:creationId xmlns:a16="http://schemas.microsoft.com/office/drawing/2014/main" id="{F3E1A2EC-0282-4721-BA10-27E1650B078C}"/>
                    </a:ext>
                  </a:extLst>
                </p:cNvPr>
                <p:cNvSpPr/>
                <p:nvPr/>
              </p:nvSpPr>
              <p:spPr>
                <a:xfrm>
                  <a:off x="5650368" y="344461"/>
                  <a:ext cx="489192" cy="541278"/>
                </a:xfrm>
                <a:custGeom>
                  <a:avLst/>
                  <a:gdLst>
                    <a:gd name="connsiteX0" fmla="*/ 214265 w 489192"/>
                    <a:gd name="connsiteY0" fmla="*/ 0 h 541278"/>
                    <a:gd name="connsiteX1" fmla="*/ 244596 w 489192"/>
                    <a:gd name="connsiteY1" fmla="*/ 3862 h 541278"/>
                    <a:gd name="connsiteX2" fmla="*/ 274927 w 489192"/>
                    <a:gd name="connsiteY2" fmla="*/ 0 h 541278"/>
                    <a:gd name="connsiteX3" fmla="*/ 489192 w 489192"/>
                    <a:gd name="connsiteY3" fmla="*/ 270639 h 541278"/>
                    <a:gd name="connsiteX4" fmla="*/ 274927 w 489192"/>
                    <a:gd name="connsiteY4" fmla="*/ 541278 h 541278"/>
                    <a:gd name="connsiteX5" fmla="*/ 244596 w 489192"/>
                    <a:gd name="connsiteY5" fmla="*/ 537416 h 541278"/>
                    <a:gd name="connsiteX6" fmla="*/ 214265 w 489192"/>
                    <a:gd name="connsiteY6" fmla="*/ 541278 h 541278"/>
                    <a:gd name="connsiteX7" fmla="*/ 0 w 489192"/>
                    <a:gd name="connsiteY7" fmla="*/ 270639 h 541278"/>
                    <a:gd name="connsiteX8" fmla="*/ 214265 w 489192"/>
                    <a:gd name="connsiteY8" fmla="*/ 0 h 54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192" h="541278">
                      <a:moveTo>
                        <a:pt x="214265" y="0"/>
                      </a:moveTo>
                      <a:lnTo>
                        <a:pt x="244596" y="3862"/>
                      </a:lnTo>
                      <a:lnTo>
                        <a:pt x="274927" y="0"/>
                      </a:lnTo>
                      <a:cubicBezTo>
                        <a:pt x="393262" y="0"/>
                        <a:pt x="489192" y="121169"/>
                        <a:pt x="489192" y="270639"/>
                      </a:cubicBezTo>
                      <a:cubicBezTo>
                        <a:pt x="489192" y="420109"/>
                        <a:pt x="393262" y="541278"/>
                        <a:pt x="274927" y="541278"/>
                      </a:cubicBezTo>
                      <a:lnTo>
                        <a:pt x="244596" y="537416"/>
                      </a:lnTo>
                      <a:lnTo>
                        <a:pt x="214265" y="541278"/>
                      </a:lnTo>
                      <a:cubicBezTo>
                        <a:pt x="95930" y="541278"/>
                        <a:pt x="0" y="420109"/>
                        <a:pt x="0" y="270639"/>
                      </a:cubicBezTo>
                      <a:cubicBezTo>
                        <a:pt x="0" y="121169"/>
                        <a:pt x="95930" y="0"/>
                        <a:pt x="21426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378F4F70-CCB4-497D-A70D-131D5C697474}"/>
                    </a:ext>
                  </a:extLst>
                </p:cNvPr>
                <p:cNvSpPr/>
                <p:nvPr/>
              </p:nvSpPr>
              <p:spPr>
                <a:xfrm>
                  <a:off x="5806641" y="805869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" name="台形 127">
                  <a:extLst>
                    <a:ext uri="{FF2B5EF4-FFF2-40B4-BE49-F238E27FC236}">
                      <a16:creationId xmlns:a16="http://schemas.microsoft.com/office/drawing/2014/main" id="{5D39EC1A-7F04-4BF5-A510-9B1A25BEA953}"/>
                    </a:ext>
                  </a:extLst>
                </p:cNvPr>
                <p:cNvSpPr/>
                <p:nvPr/>
              </p:nvSpPr>
              <p:spPr>
                <a:xfrm rot="10800000">
                  <a:off x="5713936" y="946034"/>
                  <a:ext cx="364962" cy="503269"/>
                </a:xfrm>
                <a:prstGeom prst="trapezoid">
                  <a:avLst>
                    <a:gd name="adj" fmla="val 37044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" name="円/楕円 224">
                  <a:extLst>
                    <a:ext uri="{FF2B5EF4-FFF2-40B4-BE49-F238E27FC236}">
                      <a16:creationId xmlns:a16="http://schemas.microsoft.com/office/drawing/2014/main" id="{7E38B8B7-6C02-4CF9-AD20-FB822B0BFFD0}"/>
                    </a:ext>
                  </a:extLst>
                </p:cNvPr>
                <p:cNvSpPr/>
                <p:nvPr/>
              </p:nvSpPr>
              <p:spPr>
                <a:xfrm rot="20700000">
                  <a:off x="5651932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" name="円/楕円 225">
                  <a:extLst>
                    <a:ext uri="{FF2B5EF4-FFF2-40B4-BE49-F238E27FC236}">
                      <a16:creationId xmlns:a16="http://schemas.microsoft.com/office/drawing/2014/main" id="{42846B99-B7F6-445F-AABF-086711A749D6}"/>
                    </a:ext>
                  </a:extLst>
                </p:cNvPr>
                <p:cNvSpPr/>
                <p:nvPr/>
              </p:nvSpPr>
              <p:spPr>
                <a:xfrm rot="900000" flipH="1">
                  <a:off x="6061180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" name="円/楕円 226">
                  <a:extLst>
                    <a:ext uri="{FF2B5EF4-FFF2-40B4-BE49-F238E27FC236}">
                      <a16:creationId xmlns:a16="http://schemas.microsoft.com/office/drawing/2014/main" id="{4CEF98ED-9694-4766-94B2-538FF082B65F}"/>
                    </a:ext>
                  </a:extLst>
                </p:cNvPr>
                <p:cNvSpPr/>
                <p:nvPr/>
              </p:nvSpPr>
              <p:spPr>
                <a:xfrm>
                  <a:off x="5689816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" name="フリーフォーム 244">
                  <a:extLst>
                    <a:ext uri="{FF2B5EF4-FFF2-40B4-BE49-F238E27FC236}">
                      <a16:creationId xmlns:a16="http://schemas.microsoft.com/office/drawing/2014/main" id="{0679E2DF-0916-4B91-AB2F-3EF774C9BCBB}"/>
                    </a:ext>
                  </a:extLst>
                </p:cNvPr>
                <p:cNvSpPr/>
                <p:nvPr/>
              </p:nvSpPr>
              <p:spPr>
                <a:xfrm>
                  <a:off x="5596485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" name="フリーフォーム 254">
                  <a:extLst>
                    <a:ext uri="{FF2B5EF4-FFF2-40B4-BE49-F238E27FC236}">
                      <a16:creationId xmlns:a16="http://schemas.microsoft.com/office/drawing/2014/main" id="{FD6919D3-85CB-40B5-92EA-C210C6CB6E59}"/>
                    </a:ext>
                  </a:extLst>
                </p:cNvPr>
                <p:cNvSpPr/>
                <p:nvPr/>
              </p:nvSpPr>
              <p:spPr>
                <a:xfrm flipH="1">
                  <a:off x="5642635" y="945459"/>
                  <a:ext cx="506083" cy="357558"/>
                </a:xfrm>
                <a:custGeom>
                  <a:avLst/>
                  <a:gdLst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29285 w 599131"/>
                    <a:gd name="connsiteY15" fmla="*/ 251869 h 357558"/>
                    <a:gd name="connsiteX16" fmla="*/ 158878 w 599131"/>
                    <a:gd name="connsiteY16" fmla="*/ 292666 h 357558"/>
                    <a:gd name="connsiteX17" fmla="*/ 298903 w 599131"/>
                    <a:gd name="connsiteY17" fmla="*/ 357558 h 357558"/>
                    <a:gd name="connsiteX18" fmla="*/ 438928 w 599131"/>
                    <a:gd name="connsiteY18" fmla="*/ 292666 h 357558"/>
                    <a:gd name="connsiteX19" fmla="*/ 470026 w 599131"/>
                    <a:gd name="connsiteY19" fmla="*/ 249795 h 357558"/>
                    <a:gd name="connsiteX20" fmla="*/ 468973 w 599131"/>
                    <a:gd name="connsiteY20" fmla="*/ 261937 h 357558"/>
                    <a:gd name="connsiteX21" fmla="*/ 588877 w 599131"/>
                    <a:gd name="connsiteY21" fmla="*/ 150018 h 357558"/>
                    <a:gd name="connsiteX22" fmla="*/ 554263 w 599131"/>
                    <a:gd name="connsiteY22" fmla="*/ 109537 h 357558"/>
                    <a:gd name="connsiteX23" fmla="*/ 599131 w 599131"/>
                    <a:gd name="connsiteY23" fmla="*/ 66675 h 357558"/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29285 w 599131"/>
                    <a:gd name="connsiteY15" fmla="*/ 251869 h 357558"/>
                    <a:gd name="connsiteX16" fmla="*/ 158878 w 599131"/>
                    <a:gd name="connsiteY16" fmla="*/ 292666 h 357558"/>
                    <a:gd name="connsiteX17" fmla="*/ 298903 w 599131"/>
                    <a:gd name="connsiteY17" fmla="*/ 357558 h 357558"/>
                    <a:gd name="connsiteX18" fmla="*/ 438928 w 599131"/>
                    <a:gd name="connsiteY18" fmla="*/ 292666 h 357558"/>
                    <a:gd name="connsiteX19" fmla="*/ 468973 w 599131"/>
                    <a:gd name="connsiteY19" fmla="*/ 261937 h 357558"/>
                    <a:gd name="connsiteX20" fmla="*/ 588877 w 599131"/>
                    <a:gd name="connsiteY20" fmla="*/ 150018 h 357558"/>
                    <a:gd name="connsiteX21" fmla="*/ 554263 w 599131"/>
                    <a:gd name="connsiteY21" fmla="*/ 109537 h 357558"/>
                    <a:gd name="connsiteX22" fmla="*/ 599131 w 599131"/>
                    <a:gd name="connsiteY22" fmla="*/ 66675 h 357558"/>
                    <a:gd name="connsiteX23" fmla="*/ 552244 w 599131"/>
                    <a:gd name="connsiteY23" fmla="*/ 0 h 357558"/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58878 w 599131"/>
                    <a:gd name="connsiteY15" fmla="*/ 292666 h 357558"/>
                    <a:gd name="connsiteX16" fmla="*/ 298903 w 599131"/>
                    <a:gd name="connsiteY16" fmla="*/ 357558 h 357558"/>
                    <a:gd name="connsiteX17" fmla="*/ 438928 w 599131"/>
                    <a:gd name="connsiteY17" fmla="*/ 292666 h 357558"/>
                    <a:gd name="connsiteX18" fmla="*/ 468973 w 599131"/>
                    <a:gd name="connsiteY18" fmla="*/ 261937 h 357558"/>
                    <a:gd name="connsiteX19" fmla="*/ 588877 w 599131"/>
                    <a:gd name="connsiteY19" fmla="*/ 150018 h 357558"/>
                    <a:gd name="connsiteX20" fmla="*/ 554263 w 599131"/>
                    <a:gd name="connsiteY20" fmla="*/ 109537 h 357558"/>
                    <a:gd name="connsiteX21" fmla="*/ 599131 w 599131"/>
                    <a:gd name="connsiteY21" fmla="*/ 66675 h 357558"/>
                    <a:gd name="connsiteX22" fmla="*/ 552244 w 599131"/>
                    <a:gd name="connsiteY22" fmla="*/ 0 h 357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9131" h="357558">
                      <a:moveTo>
                        <a:pt x="552244" y="0"/>
                      </a:moveTo>
                      <a:lnTo>
                        <a:pt x="491684" y="0"/>
                      </a:lnTo>
                      <a:lnTo>
                        <a:pt x="491684" y="1"/>
                      </a:lnTo>
                      <a:lnTo>
                        <a:pt x="469326" y="1"/>
                      </a:lnTo>
                      <a:lnTo>
                        <a:pt x="458803" y="111744"/>
                      </a:lnTo>
                      <a:cubicBezTo>
                        <a:pt x="432458" y="245254"/>
                        <a:pt x="370784" y="338934"/>
                        <a:pt x="298903" y="338934"/>
                      </a:cubicBezTo>
                      <a:cubicBezTo>
                        <a:pt x="227021" y="338934"/>
                        <a:pt x="165347" y="245254"/>
                        <a:pt x="139003" y="111744"/>
                      </a:cubicBezTo>
                      <a:lnTo>
                        <a:pt x="128478" y="1"/>
                      </a:lnTo>
                      <a:lnTo>
                        <a:pt x="107448" y="1"/>
                      </a:lnTo>
                      <a:lnTo>
                        <a:pt x="107448" y="0"/>
                      </a:lnTo>
                      <a:lnTo>
                        <a:pt x="46887" y="0"/>
                      </a:lnTo>
                      <a:lnTo>
                        <a:pt x="0" y="66675"/>
                      </a:lnTo>
                      <a:lnTo>
                        <a:pt x="44868" y="109537"/>
                      </a:lnTo>
                      <a:lnTo>
                        <a:pt x="10254" y="150018"/>
                      </a:lnTo>
                      <a:lnTo>
                        <a:pt x="130158" y="261937"/>
                      </a:lnTo>
                      <a:lnTo>
                        <a:pt x="158878" y="292666"/>
                      </a:lnTo>
                      <a:cubicBezTo>
                        <a:pt x="198849" y="333635"/>
                        <a:pt x="247035" y="357558"/>
                        <a:pt x="298903" y="357558"/>
                      </a:cubicBezTo>
                      <a:cubicBezTo>
                        <a:pt x="350772" y="357558"/>
                        <a:pt x="398957" y="333635"/>
                        <a:pt x="438928" y="292666"/>
                      </a:cubicBezTo>
                      <a:lnTo>
                        <a:pt x="468973" y="261937"/>
                      </a:lnTo>
                      <a:lnTo>
                        <a:pt x="588877" y="150018"/>
                      </a:lnTo>
                      <a:lnTo>
                        <a:pt x="554263" y="109537"/>
                      </a:lnTo>
                      <a:lnTo>
                        <a:pt x="599131" y="66675"/>
                      </a:lnTo>
                      <a:lnTo>
                        <a:pt x="552244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" name="フリーフォーム 265">
                  <a:extLst>
                    <a:ext uri="{FF2B5EF4-FFF2-40B4-BE49-F238E27FC236}">
                      <a16:creationId xmlns:a16="http://schemas.microsoft.com/office/drawing/2014/main" id="{1F0E3C67-AFEC-4369-802D-359502D50614}"/>
                    </a:ext>
                  </a:extLst>
                </p:cNvPr>
                <p:cNvSpPr/>
                <p:nvPr/>
              </p:nvSpPr>
              <p:spPr>
                <a:xfrm flipH="1">
                  <a:off x="5710170" y="945458"/>
                  <a:ext cx="368728" cy="113567"/>
                </a:xfrm>
                <a:custGeom>
                  <a:avLst/>
                  <a:gdLst>
                    <a:gd name="connsiteX0" fmla="*/ 440253 w 468971"/>
                    <a:gd name="connsiteY0" fmla="*/ 0 h 161891"/>
                    <a:gd name="connsiteX1" fmla="*/ 414568 w 468971"/>
                    <a:gd name="connsiteY1" fmla="*/ 0 h 161891"/>
                    <a:gd name="connsiteX2" fmla="*/ 368849 w 468971"/>
                    <a:gd name="connsiteY2" fmla="*/ 0 h 161891"/>
                    <a:gd name="connsiteX3" fmla="*/ 261965 w 468971"/>
                    <a:gd name="connsiteY3" fmla="*/ 0 h 161891"/>
                    <a:gd name="connsiteX4" fmla="*/ 207006 w 468971"/>
                    <a:gd name="connsiteY4" fmla="*/ 0 h 161891"/>
                    <a:gd name="connsiteX5" fmla="*/ 100122 w 468971"/>
                    <a:gd name="connsiteY5" fmla="*/ 0 h 161891"/>
                    <a:gd name="connsiteX6" fmla="*/ 54403 w 468971"/>
                    <a:gd name="connsiteY6" fmla="*/ 0 h 161891"/>
                    <a:gd name="connsiteX7" fmla="*/ 28718 w 468971"/>
                    <a:gd name="connsiteY7" fmla="*/ 0 h 161891"/>
                    <a:gd name="connsiteX8" fmla="*/ 0 w 468971"/>
                    <a:gd name="connsiteY8" fmla="*/ 161891 h 161891"/>
                    <a:gd name="connsiteX9" fmla="*/ 234486 w 468971"/>
                    <a:gd name="connsiteY9" fmla="*/ 16982 h 161891"/>
                    <a:gd name="connsiteX10" fmla="*/ 468971 w 468971"/>
                    <a:gd name="connsiteY10" fmla="*/ 161891 h 16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8971" h="161891">
                      <a:moveTo>
                        <a:pt x="440253" y="0"/>
                      </a:moveTo>
                      <a:lnTo>
                        <a:pt x="414568" y="0"/>
                      </a:lnTo>
                      <a:lnTo>
                        <a:pt x="368849" y="0"/>
                      </a:lnTo>
                      <a:lnTo>
                        <a:pt x="261965" y="0"/>
                      </a:lnTo>
                      <a:lnTo>
                        <a:pt x="207006" y="0"/>
                      </a:lnTo>
                      <a:lnTo>
                        <a:pt x="100122" y="0"/>
                      </a:lnTo>
                      <a:lnTo>
                        <a:pt x="54403" y="0"/>
                      </a:lnTo>
                      <a:lnTo>
                        <a:pt x="28718" y="0"/>
                      </a:lnTo>
                      <a:lnTo>
                        <a:pt x="0" y="161891"/>
                      </a:lnTo>
                      <a:lnTo>
                        <a:pt x="234486" y="16982"/>
                      </a:lnTo>
                      <a:lnTo>
                        <a:pt x="468971" y="16189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" name="台形 134">
                  <a:extLst>
                    <a:ext uri="{FF2B5EF4-FFF2-40B4-BE49-F238E27FC236}">
                      <a16:creationId xmlns:a16="http://schemas.microsoft.com/office/drawing/2014/main" id="{1AE2812A-6EF5-4FCB-9B7F-7B33116D0AD3}"/>
                    </a:ext>
                  </a:extLst>
                </p:cNvPr>
                <p:cNvSpPr/>
                <p:nvPr/>
              </p:nvSpPr>
              <p:spPr>
                <a:xfrm rot="20700000" flipH="1">
                  <a:off x="5884312" y="1053260"/>
                  <a:ext cx="98304" cy="255787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962C6465-C382-41D6-A742-052EDC7A90B1}"/>
                    </a:ext>
                  </a:extLst>
                </p:cNvPr>
                <p:cNvSpPr/>
                <p:nvPr/>
              </p:nvSpPr>
              <p:spPr>
                <a:xfrm rot="900000">
                  <a:off x="5792542" y="1053260"/>
                  <a:ext cx="98304" cy="255787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" name="台形 136">
                  <a:extLst>
                    <a:ext uri="{FF2B5EF4-FFF2-40B4-BE49-F238E27FC236}">
                      <a16:creationId xmlns:a16="http://schemas.microsoft.com/office/drawing/2014/main" id="{6FDD6926-3535-4C18-B37E-A65DC8898359}"/>
                    </a:ext>
                  </a:extLst>
                </p:cNvPr>
                <p:cNvSpPr/>
                <p:nvPr/>
              </p:nvSpPr>
              <p:spPr>
                <a:xfrm rot="1800000">
                  <a:off x="5776354" y="1037643"/>
                  <a:ext cx="98304" cy="188243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D4B4C63A-7638-4F6A-BD77-D9075F3CF479}"/>
                    </a:ext>
                  </a:extLst>
                </p:cNvPr>
                <p:cNvSpPr/>
                <p:nvPr/>
              </p:nvSpPr>
              <p:spPr>
                <a:xfrm rot="19800000">
                  <a:off x="5904173" y="1037643"/>
                  <a:ext cx="98304" cy="188243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C0F2D653-782B-4523-8B0C-351BA05C1A7A}"/>
                    </a:ext>
                  </a:extLst>
                </p:cNvPr>
                <p:cNvSpPr/>
                <p:nvPr/>
              </p:nvSpPr>
              <p:spPr>
                <a:xfrm rot="3600000">
                  <a:off x="5838805" y="893611"/>
                  <a:ext cx="71707" cy="143413"/>
                </a:xfrm>
                <a:prstGeom prst="moon">
                  <a:avLst>
                    <a:gd name="adj" fmla="val 8506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468237BD-53C1-4821-B66E-7D1F52F1B4D4}"/>
                    </a:ext>
                  </a:extLst>
                </p:cNvPr>
                <p:cNvSpPr/>
                <p:nvPr/>
              </p:nvSpPr>
              <p:spPr>
                <a:xfrm rot="18000000">
                  <a:off x="5838805" y="968077"/>
                  <a:ext cx="71707" cy="143413"/>
                </a:xfrm>
                <a:prstGeom prst="moon">
                  <a:avLst>
                    <a:gd name="adj" fmla="val 8506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E4089D26-D850-4A16-99CC-275FD3B9EF07}"/>
                    </a:ext>
                  </a:extLst>
                </p:cNvPr>
                <p:cNvGrpSpPr/>
                <p:nvPr/>
              </p:nvGrpSpPr>
              <p:grpSpPr>
                <a:xfrm>
                  <a:off x="5842780" y="925086"/>
                  <a:ext cx="126538" cy="143414"/>
                  <a:chOff x="7175344" y="3390423"/>
                  <a:chExt cx="323565" cy="366714"/>
                </a:xfrm>
                <a:solidFill>
                  <a:srgbClr val="C00000"/>
                </a:solidFill>
              </p:grpSpPr>
              <p:sp>
                <p:nvSpPr>
                  <p:cNvPr id="148" name="月 147">
                    <a:extLst>
                      <a:ext uri="{FF2B5EF4-FFF2-40B4-BE49-F238E27FC236}">
                        <a16:creationId xmlns:a16="http://schemas.microsoft.com/office/drawing/2014/main" id="{08D2FACC-1787-4E91-AC49-D4D22331DE89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315552" y="339042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9" name="グループ化 148">
                    <a:extLst>
                      <a:ext uri="{FF2B5EF4-FFF2-40B4-BE49-F238E27FC236}">
                        <a16:creationId xmlns:a16="http://schemas.microsoft.com/office/drawing/2014/main" id="{9A12B11D-5576-493D-8091-CC3DC95DE414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7161494" y="3450723"/>
                    <a:ext cx="291350" cy="263650"/>
                    <a:chOff x="7073503" y="3454718"/>
                    <a:chExt cx="425406" cy="384963"/>
                  </a:xfrm>
                  <a:grpFill/>
                </p:grpSpPr>
                <p:sp>
                  <p:nvSpPr>
                    <p:cNvPr id="154" name="月 153">
                      <a:extLst>
                        <a:ext uri="{FF2B5EF4-FFF2-40B4-BE49-F238E27FC236}">
                          <a16:creationId xmlns:a16="http://schemas.microsoft.com/office/drawing/2014/main" id="{F93E1E59-FBCF-401D-934E-FA6D9D771A9C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7165181" y="3374233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5" name="月 154">
                      <a:extLst>
                        <a:ext uri="{FF2B5EF4-FFF2-40B4-BE49-F238E27FC236}">
                          <a16:creationId xmlns:a16="http://schemas.microsoft.com/office/drawing/2014/main" id="{239A2616-2F6B-4B7E-91ED-B2AB0338CFF6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7315552" y="3454718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6" name="月 155">
                      <a:extLst>
                        <a:ext uri="{FF2B5EF4-FFF2-40B4-BE49-F238E27FC236}">
                          <a16:creationId xmlns:a16="http://schemas.microsoft.com/office/drawing/2014/main" id="{73BC7E85-DB21-4D7F-933D-D39728004D5E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7165181" y="3564646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0" name="グループ化 149">
                    <a:extLst>
                      <a:ext uri="{FF2B5EF4-FFF2-40B4-BE49-F238E27FC236}">
                        <a16:creationId xmlns:a16="http://schemas.microsoft.com/office/drawing/2014/main" id="{CA4CED1A-DC65-4D37-8BE5-D396C8F0C5EC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7230649" y="3552074"/>
                    <a:ext cx="146743" cy="129449"/>
                    <a:chOff x="7042729" y="3474155"/>
                    <a:chExt cx="414346" cy="365515"/>
                  </a:xfrm>
                  <a:grpFill/>
                </p:grpSpPr>
                <p:sp>
                  <p:nvSpPr>
                    <p:cNvPr id="152" name="月 151">
                      <a:extLst>
                        <a:ext uri="{FF2B5EF4-FFF2-40B4-BE49-F238E27FC236}">
                          <a16:creationId xmlns:a16="http://schemas.microsoft.com/office/drawing/2014/main" id="{CC0E3056-FE35-44DB-8FEC-14F021661F8C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7130895" y="3385989"/>
                      <a:ext cx="238013" cy="414346"/>
                    </a:xfrm>
                    <a:prstGeom prst="moon">
                      <a:avLst>
                        <a:gd name="adj" fmla="val 85065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3" name="月 152">
                      <a:extLst>
                        <a:ext uri="{FF2B5EF4-FFF2-40B4-BE49-F238E27FC236}">
                          <a16:creationId xmlns:a16="http://schemas.microsoft.com/office/drawing/2014/main" id="{FFA5E23B-423D-488F-BDE8-E36F165F7C04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7165180" y="3564634"/>
                      <a:ext cx="183358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51" name="月 150">
                    <a:extLst>
                      <a:ext uri="{FF2B5EF4-FFF2-40B4-BE49-F238E27FC236}">
                        <a16:creationId xmlns:a16="http://schemas.microsoft.com/office/drawing/2014/main" id="{4E32BB90-670F-4F63-9564-2A6896242BC6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7257550" y="3505695"/>
                    <a:ext cx="84724" cy="129874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95F563A1-6139-4863-B107-C27361182812}"/>
                    </a:ext>
                  </a:extLst>
                </p:cNvPr>
                <p:cNvSpPr/>
                <p:nvPr/>
              </p:nvSpPr>
              <p:spPr>
                <a:xfrm rot="453005">
                  <a:off x="5684236" y="422186"/>
                  <a:ext cx="85946" cy="491566"/>
                </a:xfrm>
                <a:prstGeom prst="mo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2E43D9B2-A50E-42F2-BB4C-54C7E3D4B551}"/>
                    </a:ext>
                  </a:extLst>
                </p:cNvPr>
                <p:cNvSpPr/>
                <p:nvPr/>
              </p:nvSpPr>
              <p:spPr>
                <a:xfrm rot="21146995" flipH="1">
                  <a:off x="6019669" y="422187"/>
                  <a:ext cx="85946" cy="491566"/>
                </a:xfrm>
                <a:prstGeom prst="mo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5399F217-44C1-46CA-B033-9BEBC6C3CE3E}"/>
                    </a:ext>
                  </a:extLst>
                </p:cNvPr>
                <p:cNvSpPr/>
                <p:nvPr/>
              </p:nvSpPr>
              <p:spPr>
                <a:xfrm rot="2700000">
                  <a:off x="5713967" y="284577"/>
                  <a:ext cx="121644" cy="323231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197BCFC4-54A7-425D-B094-69B32A570660}"/>
                    </a:ext>
                  </a:extLst>
                </p:cNvPr>
                <p:cNvSpPr/>
                <p:nvPr/>
              </p:nvSpPr>
              <p:spPr>
                <a:xfrm rot="18900000" flipH="1">
                  <a:off x="5954318" y="284576"/>
                  <a:ext cx="121644" cy="323231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" name="月 145">
                  <a:extLst>
                    <a:ext uri="{FF2B5EF4-FFF2-40B4-BE49-F238E27FC236}">
                      <a16:creationId xmlns:a16="http://schemas.microsoft.com/office/drawing/2014/main" id="{1AEE525A-72D7-4575-BC06-1A9B9F8608EC}"/>
                    </a:ext>
                  </a:extLst>
                </p:cNvPr>
                <p:cNvSpPr/>
                <p:nvPr/>
              </p:nvSpPr>
              <p:spPr>
                <a:xfrm rot="19438182" flipH="1">
                  <a:off x="5960951" y="335741"/>
                  <a:ext cx="85143" cy="296055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91845F09-EB39-4DDF-9EAD-2072AA813325}"/>
                    </a:ext>
                  </a:extLst>
                </p:cNvPr>
                <p:cNvSpPr/>
                <p:nvPr/>
              </p:nvSpPr>
              <p:spPr>
                <a:xfrm rot="2161818">
                  <a:off x="5736347" y="335741"/>
                  <a:ext cx="85143" cy="296055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4F0AC692-AAA6-40F2-B9FA-C1B78D65518F}"/>
                  </a:ext>
                </a:extLst>
              </p:cNvPr>
              <p:cNvGrpSpPr/>
              <p:nvPr/>
            </p:nvGrpSpPr>
            <p:grpSpPr>
              <a:xfrm flipH="1">
                <a:off x="5938428" y="1100707"/>
                <a:ext cx="500032" cy="533007"/>
                <a:chOff x="5349570" y="1100707"/>
                <a:chExt cx="500032" cy="533007"/>
              </a:xfrm>
            </p:grpSpPr>
            <p:sp>
              <p:nvSpPr>
                <p:cNvPr id="124" name="フリーフォーム 269">
                  <a:extLst>
                    <a:ext uri="{FF2B5EF4-FFF2-40B4-BE49-F238E27FC236}">
                      <a16:creationId xmlns:a16="http://schemas.microsoft.com/office/drawing/2014/main" id="{2441DEDF-4B24-48D6-9F97-C5EB4AF3AA69}"/>
                    </a:ext>
                  </a:extLst>
                </p:cNvPr>
                <p:cNvSpPr/>
                <p:nvPr/>
              </p:nvSpPr>
              <p:spPr>
                <a:xfrm rot="1762025">
                  <a:off x="5631069" y="1476517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" name="片側の 2 つの角を丸めた四角形 590">
                  <a:extLst>
                    <a:ext uri="{FF2B5EF4-FFF2-40B4-BE49-F238E27FC236}">
                      <a16:creationId xmlns:a16="http://schemas.microsoft.com/office/drawing/2014/main" id="{DB2B7C17-C12A-4745-91E1-9DADB5A40AD4}"/>
                    </a:ext>
                  </a:extLst>
                </p:cNvPr>
                <p:cNvSpPr/>
                <p:nvPr/>
              </p:nvSpPr>
              <p:spPr>
                <a:xfrm rot="2700000">
                  <a:off x="5380016" y="1070261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C589CC86-458F-49FD-A799-E6A54661677B}"/>
                </a:ext>
              </a:extLst>
            </p:cNvPr>
            <p:cNvSpPr/>
            <p:nvPr/>
          </p:nvSpPr>
          <p:spPr>
            <a:xfrm rot="3600000">
              <a:off x="5170949" y="107886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62204863-A628-47CB-9A79-75DC9D708524}"/>
                </a:ext>
              </a:extLst>
            </p:cNvPr>
            <p:cNvGrpSpPr/>
            <p:nvPr/>
          </p:nvGrpSpPr>
          <p:grpSpPr>
            <a:xfrm>
              <a:off x="5705268" y="502235"/>
              <a:ext cx="394089" cy="275143"/>
              <a:chOff x="1183539" y="2986396"/>
              <a:chExt cx="394089" cy="275143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4F324E99-2126-41C4-A91C-2C91D068A3B5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4B4ACEDA-C683-448A-BE8B-340A37F45760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" name="楕円 7">
                  <a:extLst>
                    <a:ext uri="{FF2B5EF4-FFF2-40B4-BE49-F238E27FC236}">
                      <a16:creationId xmlns:a16="http://schemas.microsoft.com/office/drawing/2014/main" id="{B3E2CED0-C763-43EC-A65A-A43603A159D6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4FAE9D3E-1E91-47A0-802F-664F90F5E93B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087F9404-45C4-4385-893E-D7B54D514D4E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B715FA24-A1DF-48D0-8459-E0C621B76E70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" name="二等辺三角形 9">
                  <a:extLst>
                    <a:ext uri="{FF2B5EF4-FFF2-40B4-BE49-F238E27FC236}">
                      <a16:creationId xmlns:a16="http://schemas.microsoft.com/office/drawing/2014/main" id="{518BE469-AC13-4938-A36D-73C4625D7B5C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1" name="二等辺三角形 9">
                <a:extLst>
                  <a:ext uri="{FF2B5EF4-FFF2-40B4-BE49-F238E27FC236}">
                    <a16:creationId xmlns:a16="http://schemas.microsoft.com/office/drawing/2014/main" id="{71AAAD9D-AA45-4A0A-A911-84F42823F318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9" name="台形 136">
              <a:extLst>
                <a:ext uri="{FF2B5EF4-FFF2-40B4-BE49-F238E27FC236}">
                  <a16:creationId xmlns:a16="http://schemas.microsoft.com/office/drawing/2014/main" id="{05F80ADD-6BD1-4A25-922D-446BA4126A3B}"/>
                </a:ext>
              </a:extLst>
            </p:cNvPr>
            <p:cNvSpPr/>
            <p:nvPr/>
          </p:nvSpPr>
          <p:spPr>
            <a:xfrm rot="9900000" flipH="1">
              <a:off x="5448888" y="260667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5D24E822-9A9A-4FA5-B9F3-58D318DD8533}"/>
              </a:ext>
            </a:extLst>
          </p:cNvPr>
          <p:cNvGrpSpPr>
            <a:grpSpLocks noChangeAspect="1"/>
          </p:cNvGrpSpPr>
          <p:nvPr/>
        </p:nvGrpSpPr>
        <p:grpSpPr>
          <a:xfrm>
            <a:off x="8377713" y="715852"/>
            <a:ext cx="720117" cy="1697852"/>
            <a:chOff x="7390093" y="38171"/>
            <a:chExt cx="1200195" cy="2829754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50219C5A-E1BD-4493-886D-70E7221DBA1A}"/>
                </a:ext>
              </a:extLst>
            </p:cNvPr>
            <p:cNvGrpSpPr/>
            <p:nvPr/>
          </p:nvGrpSpPr>
          <p:grpSpPr>
            <a:xfrm>
              <a:off x="7564620" y="356377"/>
              <a:ext cx="1025668" cy="2511548"/>
              <a:chOff x="7564620" y="356377"/>
              <a:chExt cx="1025668" cy="2511548"/>
            </a:xfrm>
          </p:grpSpPr>
          <p:sp>
            <p:nvSpPr>
              <p:cNvPr id="170" name="フリーフォーム 419">
                <a:extLst>
                  <a:ext uri="{FF2B5EF4-FFF2-40B4-BE49-F238E27FC236}">
                    <a16:creationId xmlns:a16="http://schemas.microsoft.com/office/drawing/2014/main" id="{F6382D12-CE06-463A-86AF-F4872EA610B7}"/>
                  </a:ext>
                </a:extLst>
              </p:cNvPr>
              <p:cNvSpPr/>
              <p:nvPr/>
            </p:nvSpPr>
            <p:spPr>
              <a:xfrm flipH="1">
                <a:off x="8078800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" name="フリーフォーム 420">
                <a:extLst>
                  <a:ext uri="{FF2B5EF4-FFF2-40B4-BE49-F238E27FC236}">
                    <a16:creationId xmlns:a16="http://schemas.microsoft.com/office/drawing/2014/main" id="{53834505-9F7D-4654-B934-46367E5A8B4D}"/>
                  </a:ext>
                </a:extLst>
              </p:cNvPr>
              <p:cNvSpPr/>
              <p:nvPr/>
            </p:nvSpPr>
            <p:spPr>
              <a:xfrm flipH="1">
                <a:off x="8282897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" name="フリーフォーム 421">
                <a:extLst>
                  <a:ext uri="{FF2B5EF4-FFF2-40B4-BE49-F238E27FC236}">
                    <a16:creationId xmlns:a16="http://schemas.microsoft.com/office/drawing/2014/main" id="{3AE29086-E719-4BB1-B7E0-F49C5329A6B8}"/>
                  </a:ext>
                </a:extLst>
              </p:cNvPr>
              <p:cNvSpPr/>
              <p:nvPr/>
            </p:nvSpPr>
            <p:spPr>
              <a:xfrm>
                <a:off x="7693159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951993B5-4EBA-4B21-8A8A-53A1F311094F}"/>
                  </a:ext>
                </a:extLst>
              </p:cNvPr>
              <p:cNvSpPr/>
              <p:nvPr/>
            </p:nvSpPr>
            <p:spPr>
              <a:xfrm>
                <a:off x="7739999" y="1693471"/>
                <a:ext cx="608022" cy="547597"/>
              </a:xfrm>
              <a:prstGeom prst="trapezoid">
                <a:avLst>
                  <a:gd name="adj" fmla="val 1309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" name="フリーフォーム 423">
                <a:extLst>
                  <a:ext uri="{FF2B5EF4-FFF2-40B4-BE49-F238E27FC236}">
                    <a16:creationId xmlns:a16="http://schemas.microsoft.com/office/drawing/2014/main" id="{4577E4C4-BCF1-40A8-B46E-1B6EBD284B12}"/>
                  </a:ext>
                </a:extLst>
              </p:cNvPr>
              <p:cNvSpPr/>
              <p:nvPr/>
            </p:nvSpPr>
            <p:spPr>
              <a:xfrm>
                <a:off x="7564620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" name="円/楕円 390">
                <a:extLst>
                  <a:ext uri="{FF2B5EF4-FFF2-40B4-BE49-F238E27FC236}">
                    <a16:creationId xmlns:a16="http://schemas.microsoft.com/office/drawing/2014/main" id="{DE353E15-8C53-429F-B645-766E6DA847ED}"/>
                  </a:ext>
                </a:extLst>
              </p:cNvPr>
              <p:cNvSpPr/>
              <p:nvPr/>
            </p:nvSpPr>
            <p:spPr>
              <a:xfrm>
                <a:off x="7795966" y="356377"/>
                <a:ext cx="499580" cy="682282"/>
              </a:xfrm>
              <a:custGeom>
                <a:avLst/>
                <a:gdLst>
                  <a:gd name="connsiteX0" fmla="*/ 0 w 499580"/>
                  <a:gd name="connsiteY0" fmla="*/ 341141 h 682281"/>
                  <a:gd name="connsiteX1" fmla="*/ 249790 w 499580"/>
                  <a:gd name="connsiteY1" fmla="*/ 0 h 682281"/>
                  <a:gd name="connsiteX2" fmla="*/ 499580 w 499580"/>
                  <a:gd name="connsiteY2" fmla="*/ 341141 h 682281"/>
                  <a:gd name="connsiteX3" fmla="*/ 249790 w 499580"/>
                  <a:gd name="connsiteY3" fmla="*/ 682282 h 682281"/>
                  <a:gd name="connsiteX4" fmla="*/ 0 w 499580"/>
                  <a:gd name="connsiteY4" fmla="*/ 341141 h 682281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580" h="682282">
                    <a:moveTo>
                      <a:pt x="0" y="341141"/>
                    </a:moveTo>
                    <a:cubicBezTo>
                      <a:pt x="0" y="152734"/>
                      <a:pt x="68973" y="0"/>
                      <a:pt x="249790" y="0"/>
                    </a:cubicBezTo>
                    <a:cubicBezTo>
                      <a:pt x="430607" y="0"/>
                      <a:pt x="499580" y="152734"/>
                      <a:pt x="499580" y="341141"/>
                    </a:cubicBezTo>
                    <a:cubicBezTo>
                      <a:pt x="499580" y="529548"/>
                      <a:pt x="387745" y="682282"/>
                      <a:pt x="249790" y="682282"/>
                    </a:cubicBezTo>
                    <a:cubicBezTo>
                      <a:pt x="111835" y="682282"/>
                      <a:pt x="0" y="529548"/>
                      <a:pt x="0" y="34114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" name="円/楕円 391">
                <a:extLst>
                  <a:ext uri="{FF2B5EF4-FFF2-40B4-BE49-F238E27FC236}">
                    <a16:creationId xmlns:a16="http://schemas.microsoft.com/office/drawing/2014/main" id="{9CE9EC28-408B-443A-94A7-DBCA9BC2FDED}"/>
                  </a:ext>
                </a:extLst>
              </p:cNvPr>
              <p:cNvSpPr/>
              <p:nvPr/>
            </p:nvSpPr>
            <p:spPr>
              <a:xfrm>
                <a:off x="7856321" y="477917"/>
                <a:ext cx="378870" cy="54550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" name="フリーフォーム 344">
                <a:extLst>
                  <a:ext uri="{FF2B5EF4-FFF2-40B4-BE49-F238E27FC236}">
                    <a16:creationId xmlns:a16="http://schemas.microsoft.com/office/drawing/2014/main" id="{A8EF3098-8E8E-417D-B44F-D6604D0307CA}"/>
                  </a:ext>
                </a:extLst>
              </p:cNvPr>
              <p:cNvSpPr/>
              <p:nvPr/>
            </p:nvSpPr>
            <p:spPr>
              <a:xfrm>
                <a:off x="7838782" y="805869"/>
                <a:ext cx="409248" cy="405492"/>
              </a:xfrm>
              <a:custGeom>
                <a:avLst/>
                <a:gdLst>
                  <a:gd name="connsiteX0" fmla="*/ 160968 w 409248"/>
                  <a:gd name="connsiteY0" fmla="*/ 0 h 391809"/>
                  <a:gd name="connsiteX1" fmla="*/ 248281 w 409248"/>
                  <a:gd name="connsiteY1" fmla="*/ 0 h 391809"/>
                  <a:gd name="connsiteX2" fmla="*/ 281956 w 409248"/>
                  <a:gd name="connsiteY2" fmla="*/ 139599 h 391809"/>
                  <a:gd name="connsiteX3" fmla="*/ 367212 w 409248"/>
                  <a:gd name="connsiteY3" fmla="*/ 139599 h 391809"/>
                  <a:gd name="connsiteX4" fmla="*/ 409248 w 409248"/>
                  <a:gd name="connsiteY4" fmla="*/ 181635 h 391809"/>
                  <a:gd name="connsiteX5" fmla="*/ 409248 w 409248"/>
                  <a:gd name="connsiteY5" fmla="*/ 391809 h 391809"/>
                  <a:gd name="connsiteX6" fmla="*/ 0 w 409248"/>
                  <a:gd name="connsiteY6" fmla="*/ 391809 h 391809"/>
                  <a:gd name="connsiteX7" fmla="*/ 0 w 409248"/>
                  <a:gd name="connsiteY7" fmla="*/ 181635 h 391809"/>
                  <a:gd name="connsiteX8" fmla="*/ 42036 w 409248"/>
                  <a:gd name="connsiteY8" fmla="*/ 139599 h 391809"/>
                  <a:gd name="connsiteX9" fmla="*/ 127293 w 409248"/>
                  <a:gd name="connsiteY9" fmla="*/ 139599 h 39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9248" h="391809">
                    <a:moveTo>
                      <a:pt x="160968" y="0"/>
                    </a:moveTo>
                    <a:lnTo>
                      <a:pt x="248281" y="0"/>
                    </a:lnTo>
                    <a:lnTo>
                      <a:pt x="281956" y="139599"/>
                    </a:lnTo>
                    <a:lnTo>
                      <a:pt x="367212" y="139599"/>
                    </a:lnTo>
                    <a:cubicBezTo>
                      <a:pt x="390428" y="139599"/>
                      <a:pt x="409248" y="158419"/>
                      <a:pt x="409248" y="181635"/>
                    </a:cubicBezTo>
                    <a:lnTo>
                      <a:pt x="409248" y="391809"/>
                    </a:lnTo>
                    <a:lnTo>
                      <a:pt x="0" y="391809"/>
                    </a:lnTo>
                    <a:lnTo>
                      <a:pt x="0" y="181635"/>
                    </a:lnTo>
                    <a:cubicBezTo>
                      <a:pt x="0" y="158419"/>
                      <a:pt x="18820" y="139599"/>
                      <a:pt x="42036" y="139599"/>
                    </a:cubicBezTo>
                    <a:lnTo>
                      <a:pt x="127293" y="13959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8" name="フリーフォーム 342">
                <a:extLst>
                  <a:ext uri="{FF2B5EF4-FFF2-40B4-BE49-F238E27FC236}">
                    <a16:creationId xmlns:a16="http://schemas.microsoft.com/office/drawing/2014/main" id="{72712BC8-B5DD-4815-950B-FE6F1E65F5DC}"/>
                  </a:ext>
                </a:extLst>
              </p:cNvPr>
              <p:cNvSpPr/>
              <p:nvPr/>
            </p:nvSpPr>
            <p:spPr>
              <a:xfrm rot="10800000">
                <a:off x="7885810" y="1038658"/>
                <a:ext cx="315196" cy="410644"/>
              </a:xfrm>
              <a:custGeom>
                <a:avLst/>
                <a:gdLst>
                  <a:gd name="connsiteX0" fmla="*/ 0 w 315196"/>
                  <a:gd name="connsiteY0" fmla="*/ 410644 h 410644"/>
                  <a:gd name="connsiteX1" fmla="*/ 110314 w 315196"/>
                  <a:gd name="connsiteY1" fmla="*/ 0 h 410644"/>
                  <a:gd name="connsiteX2" fmla="*/ 204882 w 315196"/>
                  <a:gd name="connsiteY2" fmla="*/ 0 h 410644"/>
                  <a:gd name="connsiteX3" fmla="*/ 315196 w 315196"/>
                  <a:gd name="connsiteY3" fmla="*/ 410642 h 410644"/>
                  <a:gd name="connsiteX4" fmla="*/ 250294 w 315196"/>
                  <a:gd name="connsiteY4" fmla="*/ 380060 h 410644"/>
                  <a:gd name="connsiteX5" fmla="*/ 157599 w 315196"/>
                  <a:gd name="connsiteY5" fmla="*/ 366981 h 410644"/>
                  <a:gd name="connsiteX6" fmla="*/ 64904 w 315196"/>
                  <a:gd name="connsiteY6" fmla="*/ 380060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5196" h="410644">
                    <a:moveTo>
                      <a:pt x="0" y="410644"/>
                    </a:moveTo>
                    <a:lnTo>
                      <a:pt x="110314" y="0"/>
                    </a:lnTo>
                    <a:lnTo>
                      <a:pt x="204882" y="0"/>
                    </a:lnTo>
                    <a:lnTo>
                      <a:pt x="315196" y="410642"/>
                    </a:lnTo>
                    <a:lnTo>
                      <a:pt x="250294" y="380060"/>
                    </a:lnTo>
                    <a:cubicBezTo>
                      <a:pt x="221803" y="371638"/>
                      <a:pt x="190479" y="366981"/>
                      <a:pt x="157599" y="366981"/>
                    </a:cubicBezTo>
                    <a:cubicBezTo>
                      <a:pt x="124719" y="366981"/>
                      <a:pt x="93395" y="371638"/>
                      <a:pt x="64904" y="380060"/>
                    </a:cubicBezTo>
                    <a:close/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" name="円/楕円 302">
                <a:extLst>
                  <a:ext uri="{FF2B5EF4-FFF2-40B4-BE49-F238E27FC236}">
                    <a16:creationId xmlns:a16="http://schemas.microsoft.com/office/drawing/2014/main" id="{F741E930-794E-4B06-93D2-B58DB9913A60}"/>
                  </a:ext>
                </a:extLst>
              </p:cNvPr>
              <p:cNvSpPr/>
              <p:nvPr/>
            </p:nvSpPr>
            <p:spPr>
              <a:xfrm rot="20700000">
                <a:off x="780198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" name="円/楕円 303">
                <a:extLst>
                  <a:ext uri="{FF2B5EF4-FFF2-40B4-BE49-F238E27FC236}">
                    <a16:creationId xmlns:a16="http://schemas.microsoft.com/office/drawing/2014/main" id="{A5D429C2-1220-429A-A70E-FBD10235045C}"/>
                  </a:ext>
                </a:extLst>
              </p:cNvPr>
              <p:cNvSpPr/>
              <p:nvPr/>
            </p:nvSpPr>
            <p:spPr>
              <a:xfrm rot="900000" flipH="1">
                <a:off x="821123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" name="円/楕円 304">
                <a:extLst>
                  <a:ext uri="{FF2B5EF4-FFF2-40B4-BE49-F238E27FC236}">
                    <a16:creationId xmlns:a16="http://schemas.microsoft.com/office/drawing/2014/main" id="{327F8964-5499-4424-9942-62D8FC3C5645}"/>
                  </a:ext>
                </a:extLst>
              </p:cNvPr>
              <p:cNvSpPr/>
              <p:nvPr/>
            </p:nvSpPr>
            <p:spPr>
              <a:xfrm>
                <a:off x="783987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" name="フリーフォーム 305">
                <a:extLst>
                  <a:ext uri="{FF2B5EF4-FFF2-40B4-BE49-F238E27FC236}">
                    <a16:creationId xmlns:a16="http://schemas.microsoft.com/office/drawing/2014/main" id="{A86C74F6-C67E-4379-9E0C-EB83323982FE}"/>
                  </a:ext>
                </a:extLst>
              </p:cNvPr>
              <p:cNvSpPr/>
              <p:nvPr/>
            </p:nvSpPr>
            <p:spPr>
              <a:xfrm>
                <a:off x="774654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3" name="フリーフォーム 310">
                <a:extLst>
                  <a:ext uri="{FF2B5EF4-FFF2-40B4-BE49-F238E27FC236}">
                    <a16:creationId xmlns:a16="http://schemas.microsoft.com/office/drawing/2014/main" id="{41B1C8F0-127E-43BF-8779-B8DBCD6BF7F3}"/>
                  </a:ext>
                </a:extLst>
              </p:cNvPr>
              <p:cNvSpPr/>
              <p:nvPr/>
            </p:nvSpPr>
            <p:spPr>
              <a:xfrm flipH="1">
                <a:off x="7792692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" name="フリーフォーム 396">
                <a:extLst>
                  <a:ext uri="{FF2B5EF4-FFF2-40B4-BE49-F238E27FC236}">
                    <a16:creationId xmlns:a16="http://schemas.microsoft.com/office/drawing/2014/main" id="{FCF4526D-2BAA-492C-981C-3057965404FE}"/>
                  </a:ext>
                </a:extLst>
              </p:cNvPr>
              <p:cNvSpPr/>
              <p:nvPr/>
            </p:nvSpPr>
            <p:spPr>
              <a:xfrm>
                <a:off x="7863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" name="フリーフォーム 397">
                <a:extLst>
                  <a:ext uri="{FF2B5EF4-FFF2-40B4-BE49-F238E27FC236}">
                    <a16:creationId xmlns:a16="http://schemas.microsoft.com/office/drawing/2014/main" id="{56156BDD-7DF4-4B73-B9A9-319C59FFE13E}"/>
                  </a:ext>
                </a:extLst>
              </p:cNvPr>
              <p:cNvSpPr/>
              <p:nvPr/>
            </p:nvSpPr>
            <p:spPr>
              <a:xfrm>
                <a:off x="7901491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" name="フリーフォーム 398">
                <a:extLst>
                  <a:ext uri="{FF2B5EF4-FFF2-40B4-BE49-F238E27FC236}">
                    <a16:creationId xmlns:a16="http://schemas.microsoft.com/office/drawing/2014/main" id="{5D2929AD-05EE-4065-8A4F-FE1633819482}"/>
                  </a:ext>
                </a:extLst>
              </p:cNvPr>
              <p:cNvSpPr/>
              <p:nvPr/>
            </p:nvSpPr>
            <p:spPr>
              <a:xfrm>
                <a:off x="7946847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" name="フリーフォーム 399">
                <a:extLst>
                  <a:ext uri="{FF2B5EF4-FFF2-40B4-BE49-F238E27FC236}">
                    <a16:creationId xmlns:a16="http://schemas.microsoft.com/office/drawing/2014/main" id="{10AAD253-66CF-4B96-B63F-85D149BDC027}"/>
                  </a:ext>
                </a:extLst>
              </p:cNvPr>
              <p:cNvSpPr/>
              <p:nvPr/>
            </p:nvSpPr>
            <p:spPr>
              <a:xfrm flipH="1">
                <a:off x="8146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8" name="フリーフォーム 400">
                <a:extLst>
                  <a:ext uri="{FF2B5EF4-FFF2-40B4-BE49-F238E27FC236}">
                    <a16:creationId xmlns:a16="http://schemas.microsoft.com/office/drawing/2014/main" id="{A5827BA9-4E13-49CD-B2CD-DFD532DC200E}"/>
                  </a:ext>
                </a:extLst>
              </p:cNvPr>
              <p:cNvSpPr/>
              <p:nvPr/>
            </p:nvSpPr>
            <p:spPr>
              <a:xfrm flipH="1">
                <a:off x="8113250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" name="フリーフォーム 401">
                <a:extLst>
                  <a:ext uri="{FF2B5EF4-FFF2-40B4-BE49-F238E27FC236}">
                    <a16:creationId xmlns:a16="http://schemas.microsoft.com/office/drawing/2014/main" id="{4441C5DA-9A9D-4104-A2B5-67E5495A17EE}"/>
                  </a:ext>
                </a:extLst>
              </p:cNvPr>
              <p:cNvSpPr/>
              <p:nvPr/>
            </p:nvSpPr>
            <p:spPr>
              <a:xfrm flipH="1">
                <a:off x="8067894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7DCE5B50-F18B-4E3E-96F0-D1A23E44B624}"/>
                  </a:ext>
                </a:extLst>
              </p:cNvPr>
              <p:cNvGrpSpPr/>
              <p:nvPr/>
            </p:nvGrpSpPr>
            <p:grpSpPr>
              <a:xfrm flipH="1">
                <a:off x="8090256" y="1100707"/>
                <a:ext cx="500032" cy="533007"/>
                <a:chOff x="7499837" y="1100707"/>
                <a:chExt cx="500032" cy="533007"/>
              </a:xfrm>
            </p:grpSpPr>
            <p:sp>
              <p:nvSpPr>
                <p:cNvPr id="191" name="フリーフォーム 272">
                  <a:extLst>
                    <a:ext uri="{FF2B5EF4-FFF2-40B4-BE49-F238E27FC236}">
                      <a16:creationId xmlns:a16="http://schemas.microsoft.com/office/drawing/2014/main" id="{7BD7DCCF-6178-4208-A08C-9F77C77E0122}"/>
                    </a:ext>
                  </a:extLst>
                </p:cNvPr>
                <p:cNvSpPr/>
                <p:nvPr/>
              </p:nvSpPr>
              <p:spPr>
                <a:xfrm rot="1762025">
                  <a:off x="7781336" y="1476517"/>
                  <a:ext cx="153096" cy="157197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35585 w 407496"/>
                    <a:gd name="connsiteY9" fmla="*/ 392721 h 392721"/>
                    <a:gd name="connsiteX10" fmla="*/ 167647 w 407496"/>
                    <a:gd name="connsiteY10" fmla="*/ 392720 h 392721"/>
                    <a:gd name="connsiteX11" fmla="*/ 146968 w 407496"/>
                    <a:gd name="connsiteY11" fmla="*/ 388545 h 392721"/>
                    <a:gd name="connsiteX12" fmla="*/ 145241 w 407496"/>
                    <a:gd name="connsiteY12" fmla="*/ 387381 h 392721"/>
                    <a:gd name="connsiteX13" fmla="*/ 124022 w 407496"/>
                    <a:gd name="connsiteY13" fmla="*/ 384849 h 392721"/>
                    <a:gd name="connsiteX14" fmla="*/ 99198 w 407496"/>
                    <a:gd name="connsiteY14" fmla="*/ 363761 h 392721"/>
                    <a:gd name="connsiteX15" fmla="*/ 98212 w 407496"/>
                    <a:gd name="connsiteY15" fmla="*/ 361270 h 392721"/>
                    <a:gd name="connsiteX16" fmla="*/ 93849 w 407496"/>
                    <a:gd name="connsiteY16" fmla="*/ 366650 h 392721"/>
                    <a:gd name="connsiteX17" fmla="*/ 52121 w 407496"/>
                    <a:gd name="connsiteY17" fmla="*/ 379766 h 392721"/>
                    <a:gd name="connsiteX18" fmla="*/ 225 w 407496"/>
                    <a:gd name="connsiteY18" fmla="*/ 317806 h 392721"/>
                    <a:gd name="connsiteX19" fmla="*/ 20103 w 407496"/>
                    <a:gd name="connsiteY19" fmla="*/ 92911 h 392721"/>
                    <a:gd name="connsiteX20" fmla="*/ 59509 w 407496"/>
                    <a:gd name="connsiteY20" fmla="*/ 43530 h 392721"/>
                    <a:gd name="connsiteX21" fmla="*/ 71374 w 407496"/>
                    <a:gd name="connsiteY21" fmla="*/ 42206 h 392721"/>
                    <a:gd name="connsiteX22" fmla="*/ 74764 w 407496"/>
                    <a:gd name="connsiteY22" fmla="*/ 30563 h 392721"/>
                    <a:gd name="connsiteX23" fmla="*/ 107625 w 407496"/>
                    <a:gd name="connsiteY23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88713 w 407496"/>
                    <a:gd name="connsiteY7" fmla="*/ 339594 h 392721"/>
                    <a:gd name="connsiteX8" fmla="*/ 235585 w 407496"/>
                    <a:gd name="connsiteY8" fmla="*/ 392721 h 392721"/>
                    <a:gd name="connsiteX9" fmla="*/ 167647 w 407496"/>
                    <a:gd name="connsiteY9" fmla="*/ 392720 h 392721"/>
                    <a:gd name="connsiteX10" fmla="*/ 146968 w 407496"/>
                    <a:gd name="connsiteY10" fmla="*/ 388545 h 392721"/>
                    <a:gd name="connsiteX11" fmla="*/ 145241 w 407496"/>
                    <a:gd name="connsiteY11" fmla="*/ 387381 h 392721"/>
                    <a:gd name="connsiteX12" fmla="*/ 124022 w 407496"/>
                    <a:gd name="connsiteY12" fmla="*/ 384849 h 392721"/>
                    <a:gd name="connsiteX13" fmla="*/ 99198 w 407496"/>
                    <a:gd name="connsiteY13" fmla="*/ 363761 h 392721"/>
                    <a:gd name="connsiteX14" fmla="*/ 98212 w 407496"/>
                    <a:gd name="connsiteY14" fmla="*/ 361270 h 392721"/>
                    <a:gd name="connsiteX15" fmla="*/ 93849 w 407496"/>
                    <a:gd name="connsiteY15" fmla="*/ 366650 h 392721"/>
                    <a:gd name="connsiteX16" fmla="*/ 52121 w 407496"/>
                    <a:gd name="connsiteY16" fmla="*/ 379766 h 392721"/>
                    <a:gd name="connsiteX17" fmla="*/ 225 w 407496"/>
                    <a:gd name="connsiteY17" fmla="*/ 317806 h 392721"/>
                    <a:gd name="connsiteX18" fmla="*/ 20103 w 407496"/>
                    <a:gd name="connsiteY18" fmla="*/ 92911 h 392721"/>
                    <a:gd name="connsiteX19" fmla="*/ 59509 w 407496"/>
                    <a:gd name="connsiteY19" fmla="*/ 43530 h 392721"/>
                    <a:gd name="connsiteX20" fmla="*/ 71374 w 407496"/>
                    <a:gd name="connsiteY20" fmla="*/ 42206 h 392721"/>
                    <a:gd name="connsiteX21" fmla="*/ 74764 w 407496"/>
                    <a:gd name="connsiteY21" fmla="*/ 30563 h 392721"/>
                    <a:gd name="connsiteX22" fmla="*/ 107625 w 407496"/>
                    <a:gd name="connsiteY22" fmla="*/ 2811 h 392721"/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5 w 407496"/>
                    <a:gd name="connsiteY7" fmla="*/ 392721 h 392721"/>
                    <a:gd name="connsiteX8" fmla="*/ 167647 w 407496"/>
                    <a:gd name="connsiteY8" fmla="*/ 392720 h 392721"/>
                    <a:gd name="connsiteX9" fmla="*/ 146968 w 407496"/>
                    <a:gd name="connsiteY9" fmla="*/ 388545 h 392721"/>
                    <a:gd name="connsiteX10" fmla="*/ 145241 w 407496"/>
                    <a:gd name="connsiteY10" fmla="*/ 387381 h 392721"/>
                    <a:gd name="connsiteX11" fmla="*/ 124022 w 407496"/>
                    <a:gd name="connsiteY11" fmla="*/ 384849 h 392721"/>
                    <a:gd name="connsiteX12" fmla="*/ 99198 w 407496"/>
                    <a:gd name="connsiteY12" fmla="*/ 363761 h 392721"/>
                    <a:gd name="connsiteX13" fmla="*/ 98212 w 407496"/>
                    <a:gd name="connsiteY13" fmla="*/ 361270 h 392721"/>
                    <a:gd name="connsiteX14" fmla="*/ 93849 w 407496"/>
                    <a:gd name="connsiteY14" fmla="*/ 366650 h 392721"/>
                    <a:gd name="connsiteX15" fmla="*/ 52121 w 407496"/>
                    <a:gd name="connsiteY15" fmla="*/ 379766 h 392721"/>
                    <a:gd name="connsiteX16" fmla="*/ 225 w 407496"/>
                    <a:gd name="connsiteY16" fmla="*/ 317806 h 392721"/>
                    <a:gd name="connsiteX17" fmla="*/ 20103 w 407496"/>
                    <a:gd name="connsiteY17" fmla="*/ 92911 h 392721"/>
                    <a:gd name="connsiteX18" fmla="*/ 59509 w 407496"/>
                    <a:gd name="connsiteY18" fmla="*/ 43530 h 392721"/>
                    <a:gd name="connsiteX19" fmla="*/ 71374 w 407496"/>
                    <a:gd name="connsiteY19" fmla="*/ 42206 h 392721"/>
                    <a:gd name="connsiteX20" fmla="*/ 74764 w 407496"/>
                    <a:gd name="connsiteY20" fmla="*/ 30563 h 392721"/>
                    <a:gd name="connsiteX21" fmla="*/ 107625 w 407496"/>
                    <a:gd name="connsiteY21" fmla="*/ 2811 h 392721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96882 w 407496"/>
                    <a:gd name="connsiteY6" fmla="*/ 286467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  <a:gd name="connsiteX0" fmla="*/ 107625 w 407496"/>
                    <a:gd name="connsiteY0" fmla="*/ 2811 h 418412"/>
                    <a:gd name="connsiteX1" fmla="*/ 130169 w 407496"/>
                    <a:gd name="connsiteY1" fmla="*/ 205 h 418412"/>
                    <a:gd name="connsiteX2" fmla="*/ 355143 w 407496"/>
                    <a:gd name="connsiteY2" fmla="*/ 19170 h 418412"/>
                    <a:gd name="connsiteX3" fmla="*/ 407291 w 407496"/>
                    <a:gd name="connsiteY3" fmla="*/ 80919 h 418412"/>
                    <a:gd name="connsiteX4" fmla="*/ 345542 w 407496"/>
                    <a:gd name="connsiteY4" fmla="*/ 133066 h 418412"/>
                    <a:gd name="connsiteX5" fmla="*/ 166624 w 407496"/>
                    <a:gd name="connsiteY5" fmla="*/ 117983 h 418412"/>
                    <a:gd name="connsiteX6" fmla="*/ 178651 w 407496"/>
                    <a:gd name="connsiteY6" fmla="*/ 285088 h 418412"/>
                    <a:gd name="connsiteX7" fmla="*/ 220951 w 407496"/>
                    <a:gd name="connsiteY7" fmla="*/ 418411 h 418412"/>
                    <a:gd name="connsiteX8" fmla="*/ 167647 w 407496"/>
                    <a:gd name="connsiteY8" fmla="*/ 392720 h 418412"/>
                    <a:gd name="connsiteX9" fmla="*/ 146968 w 407496"/>
                    <a:gd name="connsiteY9" fmla="*/ 388545 h 418412"/>
                    <a:gd name="connsiteX10" fmla="*/ 145241 w 407496"/>
                    <a:gd name="connsiteY10" fmla="*/ 387381 h 418412"/>
                    <a:gd name="connsiteX11" fmla="*/ 124022 w 407496"/>
                    <a:gd name="connsiteY11" fmla="*/ 384849 h 418412"/>
                    <a:gd name="connsiteX12" fmla="*/ 99198 w 407496"/>
                    <a:gd name="connsiteY12" fmla="*/ 363761 h 418412"/>
                    <a:gd name="connsiteX13" fmla="*/ 98212 w 407496"/>
                    <a:gd name="connsiteY13" fmla="*/ 361270 h 418412"/>
                    <a:gd name="connsiteX14" fmla="*/ 93849 w 407496"/>
                    <a:gd name="connsiteY14" fmla="*/ 366650 h 418412"/>
                    <a:gd name="connsiteX15" fmla="*/ 52121 w 407496"/>
                    <a:gd name="connsiteY15" fmla="*/ 379766 h 418412"/>
                    <a:gd name="connsiteX16" fmla="*/ 225 w 407496"/>
                    <a:gd name="connsiteY16" fmla="*/ 317806 h 418412"/>
                    <a:gd name="connsiteX17" fmla="*/ 20103 w 407496"/>
                    <a:gd name="connsiteY17" fmla="*/ 92911 h 418412"/>
                    <a:gd name="connsiteX18" fmla="*/ 59509 w 407496"/>
                    <a:gd name="connsiteY18" fmla="*/ 43530 h 418412"/>
                    <a:gd name="connsiteX19" fmla="*/ 71374 w 407496"/>
                    <a:gd name="connsiteY19" fmla="*/ 42206 h 418412"/>
                    <a:gd name="connsiteX20" fmla="*/ 74764 w 407496"/>
                    <a:gd name="connsiteY20" fmla="*/ 30563 h 418412"/>
                    <a:gd name="connsiteX21" fmla="*/ 107625 w 407496"/>
                    <a:gd name="connsiteY21" fmla="*/ 2811 h 41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7496" h="418412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78651" y="285088"/>
                      </a:lnTo>
                      <a:lnTo>
                        <a:pt x="220951" y="418411"/>
                      </a:ln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2" name="片側の 2 つの角を丸めた四角形 590">
                  <a:extLst>
                    <a:ext uri="{FF2B5EF4-FFF2-40B4-BE49-F238E27FC236}">
                      <a16:creationId xmlns:a16="http://schemas.microsoft.com/office/drawing/2014/main" id="{D6CD6822-33CC-4FFA-A016-6D623734C899}"/>
                    </a:ext>
                  </a:extLst>
                </p:cNvPr>
                <p:cNvSpPr/>
                <p:nvPr/>
              </p:nvSpPr>
              <p:spPr>
                <a:xfrm rot="2700000">
                  <a:off x="7530283" y="1070261"/>
                  <a:ext cx="439139" cy="500032"/>
                </a:xfrm>
                <a:custGeom>
                  <a:avLst/>
                  <a:gdLst>
                    <a:gd name="connsiteX0" fmla="*/ 1661 w 390960"/>
                    <a:gd name="connsiteY0" fmla="*/ 0 h 518890"/>
                    <a:gd name="connsiteX1" fmla="*/ 74650 w 390960"/>
                    <a:gd name="connsiteY1" fmla="*/ 64919 h 518890"/>
                    <a:gd name="connsiteX2" fmla="*/ 146364 w 390960"/>
                    <a:gd name="connsiteY2" fmla="*/ 133357 h 518890"/>
                    <a:gd name="connsiteX3" fmla="*/ 147309 w 390960"/>
                    <a:gd name="connsiteY3" fmla="*/ 351643 h 518890"/>
                    <a:gd name="connsiteX4" fmla="*/ 355036 w 390960"/>
                    <a:gd name="connsiteY4" fmla="*/ 298929 h 518890"/>
                    <a:gd name="connsiteX5" fmla="*/ 390960 w 390960"/>
                    <a:gd name="connsiteY5" fmla="*/ 440493 h 518890"/>
                    <a:gd name="connsiteX6" fmla="*/ 90928 w 390960"/>
                    <a:gd name="connsiteY6" fmla="*/ 516630 h 518890"/>
                    <a:gd name="connsiteX7" fmla="*/ 2185 w 390960"/>
                    <a:gd name="connsiteY7" fmla="*/ 463811 h 518890"/>
                    <a:gd name="connsiteX8" fmla="*/ 1661 w 390960"/>
                    <a:gd name="connsiteY8" fmla="*/ 432324 h 518890"/>
                    <a:gd name="connsiteX9" fmla="*/ 1661 w 390960"/>
                    <a:gd name="connsiteY9" fmla="*/ 0 h 518890"/>
                    <a:gd name="connsiteX0" fmla="*/ 74650 w 390960"/>
                    <a:gd name="connsiteY0" fmla="*/ 64919 h 518890"/>
                    <a:gd name="connsiteX1" fmla="*/ 146364 w 390960"/>
                    <a:gd name="connsiteY1" fmla="*/ 133357 h 518890"/>
                    <a:gd name="connsiteX2" fmla="*/ 147309 w 390960"/>
                    <a:gd name="connsiteY2" fmla="*/ 351643 h 518890"/>
                    <a:gd name="connsiteX3" fmla="*/ 355036 w 390960"/>
                    <a:gd name="connsiteY3" fmla="*/ 298929 h 518890"/>
                    <a:gd name="connsiteX4" fmla="*/ 390960 w 390960"/>
                    <a:gd name="connsiteY4" fmla="*/ 440493 h 518890"/>
                    <a:gd name="connsiteX5" fmla="*/ 90928 w 390960"/>
                    <a:gd name="connsiteY5" fmla="*/ 516630 h 518890"/>
                    <a:gd name="connsiteX6" fmla="*/ 2185 w 390960"/>
                    <a:gd name="connsiteY6" fmla="*/ 463811 h 518890"/>
                    <a:gd name="connsiteX7" fmla="*/ 1661 w 390960"/>
                    <a:gd name="connsiteY7" fmla="*/ 432324 h 518890"/>
                    <a:gd name="connsiteX8" fmla="*/ 1661 w 390960"/>
                    <a:gd name="connsiteY8" fmla="*/ 0 h 518890"/>
                    <a:gd name="connsiteX9" fmla="*/ 166090 w 390960"/>
                    <a:gd name="connsiteY9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8" fmla="*/ 166090 w 390960"/>
                    <a:gd name="connsiteY8" fmla="*/ 156359 h 518890"/>
                    <a:gd name="connsiteX0" fmla="*/ 146364 w 390960"/>
                    <a:gd name="connsiteY0" fmla="*/ 133357 h 518890"/>
                    <a:gd name="connsiteX1" fmla="*/ 147309 w 390960"/>
                    <a:gd name="connsiteY1" fmla="*/ 351643 h 518890"/>
                    <a:gd name="connsiteX2" fmla="*/ 355036 w 390960"/>
                    <a:gd name="connsiteY2" fmla="*/ 298929 h 518890"/>
                    <a:gd name="connsiteX3" fmla="*/ 390960 w 390960"/>
                    <a:gd name="connsiteY3" fmla="*/ 440493 h 518890"/>
                    <a:gd name="connsiteX4" fmla="*/ 90928 w 390960"/>
                    <a:gd name="connsiteY4" fmla="*/ 516630 h 518890"/>
                    <a:gd name="connsiteX5" fmla="*/ 2185 w 390960"/>
                    <a:gd name="connsiteY5" fmla="*/ 463811 h 518890"/>
                    <a:gd name="connsiteX6" fmla="*/ 1661 w 390960"/>
                    <a:gd name="connsiteY6" fmla="*/ 432324 h 518890"/>
                    <a:gd name="connsiteX7" fmla="*/ 1661 w 390960"/>
                    <a:gd name="connsiteY7" fmla="*/ 0 h 518890"/>
                    <a:gd name="connsiteX0" fmla="*/ 187809 w 432405"/>
                    <a:gd name="connsiteY0" fmla="*/ 114499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88754 w 432405"/>
                    <a:gd name="connsiteY1" fmla="*/ 3327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6481 w 432405"/>
                    <a:gd name="connsiteY2" fmla="*/ 280071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2405"/>
                    <a:gd name="connsiteY0" fmla="*/ 102375 h 500032"/>
                    <a:gd name="connsiteX1" fmla="*/ 173937 w 432405"/>
                    <a:gd name="connsiteY1" fmla="*/ 355685 h 500032"/>
                    <a:gd name="connsiteX2" fmla="*/ 393787 w 432405"/>
                    <a:gd name="connsiteY2" fmla="*/ 258518 h 500032"/>
                    <a:gd name="connsiteX3" fmla="*/ 432405 w 432405"/>
                    <a:gd name="connsiteY3" fmla="*/ 421635 h 500032"/>
                    <a:gd name="connsiteX4" fmla="*/ 132373 w 432405"/>
                    <a:gd name="connsiteY4" fmla="*/ 497772 h 500032"/>
                    <a:gd name="connsiteX5" fmla="*/ 43630 w 432405"/>
                    <a:gd name="connsiteY5" fmla="*/ 444953 h 500032"/>
                    <a:gd name="connsiteX6" fmla="*/ 43106 w 432405"/>
                    <a:gd name="connsiteY6" fmla="*/ 413466 h 500032"/>
                    <a:gd name="connsiteX7" fmla="*/ 0 w 432405"/>
                    <a:gd name="connsiteY7" fmla="*/ 0 h 500032"/>
                    <a:gd name="connsiteX0" fmla="*/ 119110 w 439139"/>
                    <a:gd name="connsiteY0" fmla="*/ 102375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  <a:gd name="connsiteX0" fmla="*/ 109681 w 439139"/>
                    <a:gd name="connsiteY0" fmla="*/ 103722 h 500032"/>
                    <a:gd name="connsiteX1" fmla="*/ 173937 w 439139"/>
                    <a:gd name="connsiteY1" fmla="*/ 355685 h 500032"/>
                    <a:gd name="connsiteX2" fmla="*/ 393787 w 439139"/>
                    <a:gd name="connsiteY2" fmla="*/ 258518 h 500032"/>
                    <a:gd name="connsiteX3" fmla="*/ 439139 w 439139"/>
                    <a:gd name="connsiteY3" fmla="*/ 436453 h 500032"/>
                    <a:gd name="connsiteX4" fmla="*/ 132373 w 439139"/>
                    <a:gd name="connsiteY4" fmla="*/ 497772 h 500032"/>
                    <a:gd name="connsiteX5" fmla="*/ 43630 w 439139"/>
                    <a:gd name="connsiteY5" fmla="*/ 444953 h 500032"/>
                    <a:gd name="connsiteX6" fmla="*/ 43106 w 439139"/>
                    <a:gd name="connsiteY6" fmla="*/ 413466 h 500032"/>
                    <a:gd name="connsiteX7" fmla="*/ 0 w 439139"/>
                    <a:gd name="connsiteY7" fmla="*/ 0 h 500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9139" h="500032">
                      <a:moveTo>
                        <a:pt x="109681" y="103722"/>
                      </a:moveTo>
                      <a:lnTo>
                        <a:pt x="173937" y="355685"/>
                      </a:lnTo>
                      <a:lnTo>
                        <a:pt x="393787" y="258518"/>
                      </a:lnTo>
                      <a:lnTo>
                        <a:pt x="439139" y="436453"/>
                      </a:lnTo>
                      <a:lnTo>
                        <a:pt x="132373" y="497772"/>
                      </a:lnTo>
                      <a:cubicBezTo>
                        <a:pt x="93281" y="507692"/>
                        <a:pt x="53550" y="484044"/>
                        <a:pt x="43630" y="444953"/>
                      </a:cubicBezTo>
                      <a:cubicBezTo>
                        <a:pt x="40918" y="434268"/>
                        <a:pt x="40715" y="423537"/>
                        <a:pt x="43106" y="413466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827D8204-E38E-4D78-B42A-2AEC0EF447C7}"/>
                </a:ext>
              </a:extLst>
            </p:cNvPr>
            <p:cNvSpPr/>
            <p:nvPr/>
          </p:nvSpPr>
          <p:spPr>
            <a:xfrm rot="3600000">
              <a:off x="7320380" y="107884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C16A74AD-E966-4E04-9EE9-80535906960F}"/>
                </a:ext>
              </a:extLst>
            </p:cNvPr>
            <p:cNvGrpSpPr/>
            <p:nvPr/>
          </p:nvGrpSpPr>
          <p:grpSpPr>
            <a:xfrm>
              <a:off x="7854699" y="502233"/>
              <a:ext cx="394089" cy="275143"/>
              <a:chOff x="1183539" y="2986396"/>
              <a:chExt cx="394089" cy="275143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442CD72E-2855-4C60-997E-B8B4F370E563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109C6482-435E-4E3F-AA03-3B7B3E5A8282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" name="楕円 7">
                  <a:extLst>
                    <a:ext uri="{FF2B5EF4-FFF2-40B4-BE49-F238E27FC236}">
                      <a16:creationId xmlns:a16="http://schemas.microsoft.com/office/drawing/2014/main" id="{9443ECAC-BDFA-410E-B287-24F16BD482BC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DF002C0-A5C1-41D8-9ABF-6409A3324864}"/>
                    </a:ext>
                  </a:extLst>
                </p:cNvPr>
                <p:cNvSpPr/>
                <p:nvPr/>
              </p:nvSpPr>
              <p:spPr>
                <a:xfrm rot="16200000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4C7E32BE-0E09-4CC0-9BD5-9D73F541C453}"/>
                    </a:ext>
                  </a:extLst>
                </p:cNvPr>
                <p:cNvSpPr/>
                <p:nvPr/>
              </p:nvSpPr>
              <p:spPr>
                <a:xfrm rot="5400000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8AAB552-FA35-4F1E-8404-3DF3B5CA00B8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" name="二等辺三角形 9">
                  <a:extLst>
                    <a:ext uri="{FF2B5EF4-FFF2-40B4-BE49-F238E27FC236}">
                      <a16:creationId xmlns:a16="http://schemas.microsoft.com/office/drawing/2014/main" id="{0ECBABAA-9E05-42DE-9CE8-220C95A3C94D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3" name="二等辺三角形 9">
                <a:extLst>
                  <a:ext uri="{FF2B5EF4-FFF2-40B4-BE49-F238E27FC236}">
                    <a16:creationId xmlns:a16="http://schemas.microsoft.com/office/drawing/2014/main" id="{19B4A506-C1CC-4FF7-B4E3-41D63BE92934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19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61" name="台形 136">
              <a:extLst>
                <a:ext uri="{FF2B5EF4-FFF2-40B4-BE49-F238E27FC236}">
                  <a16:creationId xmlns:a16="http://schemas.microsoft.com/office/drawing/2014/main" id="{9D6BA47C-2D5F-4B04-B986-88001828E638}"/>
                </a:ext>
              </a:extLst>
            </p:cNvPr>
            <p:cNvSpPr/>
            <p:nvPr/>
          </p:nvSpPr>
          <p:spPr>
            <a:xfrm rot="9900000" flipH="1">
              <a:off x="7598319" y="260665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B6AB2A9B-0CDE-47D5-AB8B-34CBD90458A5}"/>
              </a:ext>
            </a:extLst>
          </p:cNvPr>
          <p:cNvGrpSpPr>
            <a:grpSpLocks noChangeAspect="1"/>
          </p:cNvGrpSpPr>
          <p:nvPr/>
        </p:nvGrpSpPr>
        <p:grpSpPr>
          <a:xfrm>
            <a:off x="828470" y="2654780"/>
            <a:ext cx="789824" cy="1704692"/>
            <a:chOff x="837296" y="26770"/>
            <a:chExt cx="1316373" cy="2841154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74FCD984-F8B9-4ADA-A5DA-6C762386446A}"/>
                </a:ext>
              </a:extLst>
            </p:cNvPr>
            <p:cNvGrpSpPr/>
            <p:nvPr/>
          </p:nvGrpSpPr>
          <p:grpSpPr>
            <a:xfrm>
              <a:off x="997864" y="330955"/>
              <a:ext cx="1001689" cy="2536969"/>
              <a:chOff x="997864" y="330955"/>
              <a:chExt cx="1001689" cy="2536969"/>
            </a:xfrm>
          </p:grpSpPr>
          <p:sp>
            <p:nvSpPr>
              <p:cNvPr id="213" name="フリーフォーム 386">
                <a:extLst>
                  <a:ext uri="{FF2B5EF4-FFF2-40B4-BE49-F238E27FC236}">
                    <a16:creationId xmlns:a16="http://schemas.microsoft.com/office/drawing/2014/main" id="{8DF07267-8FC1-4294-B0DF-23E4CA6F7032}"/>
                  </a:ext>
                </a:extLst>
              </p:cNvPr>
              <p:cNvSpPr/>
              <p:nvPr/>
            </p:nvSpPr>
            <p:spPr>
              <a:xfrm>
                <a:off x="1106577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4" name="フリーフォーム 387">
                <a:extLst>
                  <a:ext uri="{FF2B5EF4-FFF2-40B4-BE49-F238E27FC236}">
                    <a16:creationId xmlns:a16="http://schemas.microsoft.com/office/drawing/2014/main" id="{C4ED84A4-EEFB-4D37-879C-57066D165006}"/>
                  </a:ext>
                </a:extLst>
              </p:cNvPr>
              <p:cNvSpPr/>
              <p:nvPr/>
            </p:nvSpPr>
            <p:spPr>
              <a:xfrm>
                <a:off x="997864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" name="フリーフォーム 388">
                <a:extLst>
                  <a:ext uri="{FF2B5EF4-FFF2-40B4-BE49-F238E27FC236}">
                    <a16:creationId xmlns:a16="http://schemas.microsoft.com/office/drawing/2014/main" id="{3EAAE48C-F30D-4FC6-8259-735ACC074E41}"/>
                  </a:ext>
                </a:extLst>
              </p:cNvPr>
              <p:cNvSpPr/>
              <p:nvPr/>
            </p:nvSpPr>
            <p:spPr>
              <a:xfrm flipH="1">
                <a:off x="1498334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" name="フリーフォーム 392">
                <a:extLst>
                  <a:ext uri="{FF2B5EF4-FFF2-40B4-BE49-F238E27FC236}">
                    <a16:creationId xmlns:a16="http://schemas.microsoft.com/office/drawing/2014/main" id="{02FAD3DF-C48F-44A9-A25D-C3E2E199DA2A}"/>
                  </a:ext>
                </a:extLst>
              </p:cNvPr>
              <p:cNvSpPr/>
              <p:nvPr/>
            </p:nvSpPr>
            <p:spPr>
              <a:xfrm flipH="1">
                <a:off x="1761225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7" name="円/楕円 73">
                <a:extLst>
                  <a:ext uri="{FF2B5EF4-FFF2-40B4-BE49-F238E27FC236}">
                    <a16:creationId xmlns:a16="http://schemas.microsoft.com/office/drawing/2014/main" id="{E8FB4D51-A2B4-464F-B0F0-459813D54BCE}"/>
                  </a:ext>
                </a:extLst>
              </p:cNvPr>
              <p:cNvSpPr/>
              <p:nvPr/>
            </p:nvSpPr>
            <p:spPr>
              <a:xfrm>
                <a:off x="1248385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" name="台形 217">
                <a:extLst>
                  <a:ext uri="{FF2B5EF4-FFF2-40B4-BE49-F238E27FC236}">
                    <a16:creationId xmlns:a16="http://schemas.microsoft.com/office/drawing/2014/main" id="{DBF78158-6EA6-4198-A4B6-549BFCBE8FD5}"/>
                  </a:ext>
                </a:extLst>
              </p:cNvPr>
              <p:cNvSpPr/>
              <p:nvPr/>
            </p:nvSpPr>
            <p:spPr>
              <a:xfrm>
                <a:off x="1412967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9" name="台形 218">
                <a:extLst>
                  <a:ext uri="{FF2B5EF4-FFF2-40B4-BE49-F238E27FC236}">
                    <a16:creationId xmlns:a16="http://schemas.microsoft.com/office/drawing/2014/main" id="{ECA2422F-0248-4AB2-89A8-F551E6590B09}"/>
                  </a:ext>
                </a:extLst>
              </p:cNvPr>
              <p:cNvSpPr/>
              <p:nvPr/>
            </p:nvSpPr>
            <p:spPr>
              <a:xfrm rot="10800000">
                <a:off x="1336270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0" name="円/楕円 53">
                <a:extLst>
                  <a:ext uri="{FF2B5EF4-FFF2-40B4-BE49-F238E27FC236}">
                    <a16:creationId xmlns:a16="http://schemas.microsoft.com/office/drawing/2014/main" id="{9D58EAC3-3508-4667-9A64-58F3C9CBE467}"/>
                  </a:ext>
                </a:extLst>
              </p:cNvPr>
              <p:cNvSpPr/>
              <p:nvPr/>
            </p:nvSpPr>
            <p:spPr>
              <a:xfrm rot="20700000">
                <a:off x="1258258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" name="円/楕円 55">
                <a:extLst>
                  <a:ext uri="{FF2B5EF4-FFF2-40B4-BE49-F238E27FC236}">
                    <a16:creationId xmlns:a16="http://schemas.microsoft.com/office/drawing/2014/main" id="{91A9D71E-337F-4829-86A6-67AE9D533128}"/>
                  </a:ext>
                </a:extLst>
              </p:cNvPr>
              <p:cNvSpPr/>
              <p:nvPr/>
            </p:nvSpPr>
            <p:spPr>
              <a:xfrm rot="900000" flipH="1">
                <a:off x="1667506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" name="円/楕円 56">
                <a:extLst>
                  <a:ext uri="{FF2B5EF4-FFF2-40B4-BE49-F238E27FC236}">
                    <a16:creationId xmlns:a16="http://schemas.microsoft.com/office/drawing/2014/main" id="{4C119BBC-6463-4970-A430-A482DAABE26F}"/>
                  </a:ext>
                </a:extLst>
              </p:cNvPr>
              <p:cNvSpPr/>
              <p:nvPr/>
            </p:nvSpPr>
            <p:spPr>
              <a:xfrm>
                <a:off x="1296142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3" name="フリーフォーム 61">
                <a:extLst>
                  <a:ext uri="{FF2B5EF4-FFF2-40B4-BE49-F238E27FC236}">
                    <a16:creationId xmlns:a16="http://schemas.microsoft.com/office/drawing/2014/main" id="{C3673EDC-2A90-480B-9BB7-5E405DD522C1}"/>
                  </a:ext>
                </a:extLst>
              </p:cNvPr>
              <p:cNvSpPr/>
              <p:nvPr/>
            </p:nvSpPr>
            <p:spPr>
              <a:xfrm rot="10800000">
                <a:off x="1336271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" name="フリーフォーム 62">
                <a:extLst>
                  <a:ext uri="{FF2B5EF4-FFF2-40B4-BE49-F238E27FC236}">
                    <a16:creationId xmlns:a16="http://schemas.microsoft.com/office/drawing/2014/main" id="{512FEB7D-E454-4B46-A29A-FFB59DBC2DCD}"/>
                  </a:ext>
                </a:extLst>
              </p:cNvPr>
              <p:cNvSpPr/>
              <p:nvPr/>
            </p:nvSpPr>
            <p:spPr>
              <a:xfrm>
                <a:off x="1202811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" name="円/楕円 63">
                <a:extLst>
                  <a:ext uri="{FF2B5EF4-FFF2-40B4-BE49-F238E27FC236}">
                    <a16:creationId xmlns:a16="http://schemas.microsoft.com/office/drawing/2014/main" id="{04365CC6-00C5-4AB4-BBA4-C23DBAC575B6}"/>
                  </a:ext>
                </a:extLst>
              </p:cNvPr>
              <p:cNvSpPr/>
              <p:nvPr/>
            </p:nvSpPr>
            <p:spPr>
              <a:xfrm>
                <a:off x="1483329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6" name="円/楕円 64">
                <a:extLst>
                  <a:ext uri="{FF2B5EF4-FFF2-40B4-BE49-F238E27FC236}">
                    <a16:creationId xmlns:a16="http://schemas.microsoft.com/office/drawing/2014/main" id="{81A0F26D-ACEB-4286-AEDA-25182D5FB256}"/>
                  </a:ext>
                </a:extLst>
              </p:cNvPr>
              <p:cNvSpPr/>
              <p:nvPr/>
            </p:nvSpPr>
            <p:spPr>
              <a:xfrm>
                <a:off x="1483329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7" name="フリーフォーム 72">
                <a:extLst>
                  <a:ext uri="{FF2B5EF4-FFF2-40B4-BE49-F238E27FC236}">
                    <a16:creationId xmlns:a16="http://schemas.microsoft.com/office/drawing/2014/main" id="{F69F2473-7000-4817-AC25-885A7E008C96}"/>
                  </a:ext>
                </a:extLst>
              </p:cNvPr>
              <p:cNvSpPr/>
              <p:nvPr/>
            </p:nvSpPr>
            <p:spPr>
              <a:xfrm flipH="1">
                <a:off x="1260554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8" name="弦 227">
                <a:extLst>
                  <a:ext uri="{FF2B5EF4-FFF2-40B4-BE49-F238E27FC236}">
                    <a16:creationId xmlns:a16="http://schemas.microsoft.com/office/drawing/2014/main" id="{B5E4FE8D-6823-4E8C-BF6A-28C213492D6D}"/>
                  </a:ext>
                </a:extLst>
              </p:cNvPr>
              <p:cNvSpPr/>
              <p:nvPr/>
            </p:nvSpPr>
            <p:spPr>
              <a:xfrm rot="5400000">
                <a:off x="1294621" y="349958"/>
                <a:ext cx="402242" cy="417350"/>
              </a:xfrm>
              <a:prstGeom prst="chord">
                <a:avLst>
                  <a:gd name="adj1" fmla="val 5347295"/>
                  <a:gd name="adj2" fmla="val 1400336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" name="弦 228">
                <a:extLst>
                  <a:ext uri="{FF2B5EF4-FFF2-40B4-BE49-F238E27FC236}">
                    <a16:creationId xmlns:a16="http://schemas.microsoft.com/office/drawing/2014/main" id="{6C4F943C-12BD-47DC-98B7-9D7752B0C21C}"/>
                  </a:ext>
                </a:extLst>
              </p:cNvPr>
              <p:cNvSpPr/>
              <p:nvPr/>
            </p:nvSpPr>
            <p:spPr>
              <a:xfrm rot="16200000" flipH="1">
                <a:off x="1331411" y="384781"/>
                <a:ext cx="402242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2D5A87FC-19BA-4E76-81DB-7652266B197C}"/>
                </a:ext>
              </a:extLst>
            </p:cNvPr>
            <p:cNvSpPr/>
            <p:nvPr/>
          </p:nvSpPr>
          <p:spPr>
            <a:xfrm rot="3600000">
              <a:off x="777924" y="96483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3319648-5633-4603-AD06-E51E6B494079}"/>
                </a:ext>
              </a:extLst>
            </p:cNvPr>
            <p:cNvSpPr/>
            <p:nvPr/>
          </p:nvSpPr>
          <p:spPr>
            <a:xfrm rot="18000000" flipH="1">
              <a:off x="1860635" y="107887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16EDC66F-70E8-4A8F-BE79-E05C3957A44E}"/>
                </a:ext>
              </a:extLst>
            </p:cNvPr>
            <p:cNvGrpSpPr/>
            <p:nvPr/>
          </p:nvGrpSpPr>
          <p:grpSpPr>
            <a:xfrm>
              <a:off x="1312603" y="502236"/>
              <a:ext cx="394089" cy="275143"/>
              <a:chOff x="1183539" y="2986396"/>
              <a:chExt cx="394089" cy="275143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630B26E1-0F64-4AE2-A770-1CB322C85874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AF47441F-7FE2-4A21-9027-2B53A8E0E138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" name="楕円 7">
                  <a:extLst>
                    <a:ext uri="{FF2B5EF4-FFF2-40B4-BE49-F238E27FC236}">
                      <a16:creationId xmlns:a16="http://schemas.microsoft.com/office/drawing/2014/main" id="{52E31DF0-3491-448B-A155-3239957331D1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1CD338A9-B56D-405A-B4A9-6EC4A854F44B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55B5A04-17F5-444E-8ED0-65BA4C504A62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78B0C86E-ACF9-4E1C-8376-E421B83E54E9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" name="二等辺三角形 9">
                  <a:extLst>
                    <a:ext uri="{FF2B5EF4-FFF2-40B4-BE49-F238E27FC236}">
                      <a16:creationId xmlns:a16="http://schemas.microsoft.com/office/drawing/2014/main" id="{091D754F-77DD-4529-9B56-81F533DA314C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6" name="二等辺三角形 9">
                <a:extLst>
                  <a:ext uri="{FF2B5EF4-FFF2-40B4-BE49-F238E27FC236}">
                    <a16:creationId xmlns:a16="http://schemas.microsoft.com/office/drawing/2014/main" id="{1BFB6654-1F50-445D-B98D-8897051199EF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6600C57D-CC6C-4EFD-B2A5-521F848BD622}"/>
                </a:ext>
              </a:extLst>
            </p:cNvPr>
            <p:cNvGrpSpPr/>
            <p:nvPr/>
          </p:nvGrpSpPr>
          <p:grpSpPr>
            <a:xfrm>
              <a:off x="837296" y="460693"/>
              <a:ext cx="1291175" cy="232794"/>
              <a:chOff x="732974" y="3660745"/>
              <a:chExt cx="1291175" cy="232794"/>
            </a:xfrm>
          </p:grpSpPr>
          <p:sp>
            <p:nvSpPr>
              <p:cNvPr id="201" name="楕円 1">
                <a:extLst>
                  <a:ext uri="{FF2B5EF4-FFF2-40B4-BE49-F238E27FC236}">
                    <a16:creationId xmlns:a16="http://schemas.microsoft.com/office/drawing/2014/main" id="{0EEC13A4-2BB4-4256-BBFE-253ED93D0ACE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" name="楕円 1">
                <a:extLst>
                  <a:ext uri="{FF2B5EF4-FFF2-40B4-BE49-F238E27FC236}">
                    <a16:creationId xmlns:a16="http://schemas.microsoft.com/office/drawing/2014/main" id="{AB1AB512-C59C-4D06-A840-0CF0D106B8A8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" name="楕円 1">
                <a:extLst>
                  <a:ext uri="{FF2B5EF4-FFF2-40B4-BE49-F238E27FC236}">
                    <a16:creationId xmlns:a16="http://schemas.microsoft.com/office/drawing/2014/main" id="{BB4B77A2-341A-4565-89A1-59B23750CD57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楕円 1">
                <a:extLst>
                  <a:ext uri="{FF2B5EF4-FFF2-40B4-BE49-F238E27FC236}">
                    <a16:creationId xmlns:a16="http://schemas.microsoft.com/office/drawing/2014/main" id="{D1E52C14-1C57-458A-A1FE-7DFB7DC5F972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99" name="台形 136">
              <a:extLst>
                <a:ext uri="{FF2B5EF4-FFF2-40B4-BE49-F238E27FC236}">
                  <a16:creationId xmlns:a16="http://schemas.microsoft.com/office/drawing/2014/main" id="{C0813583-0695-4458-AD3D-506AF0EA424E}"/>
                </a:ext>
              </a:extLst>
            </p:cNvPr>
            <p:cNvSpPr/>
            <p:nvPr/>
          </p:nvSpPr>
          <p:spPr>
            <a:xfrm rot="9900000" flipH="1">
              <a:off x="1055863" y="249264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台形 136">
              <a:extLst>
                <a:ext uri="{FF2B5EF4-FFF2-40B4-BE49-F238E27FC236}">
                  <a16:creationId xmlns:a16="http://schemas.microsoft.com/office/drawing/2014/main" id="{347EABC7-B851-4641-9648-028DEACDA1E7}"/>
                </a:ext>
              </a:extLst>
            </p:cNvPr>
            <p:cNvSpPr/>
            <p:nvPr/>
          </p:nvSpPr>
          <p:spPr>
            <a:xfrm rot="11700000">
              <a:off x="1766018" y="26066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19AA8623-5F51-4EB6-9F9E-4A0DAEDB3032}"/>
              </a:ext>
            </a:extLst>
          </p:cNvPr>
          <p:cNvGrpSpPr>
            <a:grpSpLocks noChangeAspect="1"/>
          </p:cNvGrpSpPr>
          <p:nvPr/>
        </p:nvGrpSpPr>
        <p:grpSpPr>
          <a:xfrm>
            <a:off x="2707306" y="2654779"/>
            <a:ext cx="786967" cy="1704694"/>
            <a:chOff x="2174391" y="26769"/>
            <a:chExt cx="1311611" cy="2841156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5A6719BE-9679-4734-8C81-282F9D558C23}"/>
                </a:ext>
              </a:extLst>
            </p:cNvPr>
            <p:cNvGrpSpPr/>
            <p:nvPr/>
          </p:nvGrpSpPr>
          <p:grpSpPr>
            <a:xfrm>
              <a:off x="2350588" y="330955"/>
              <a:ext cx="956605" cy="2536970"/>
              <a:chOff x="2350588" y="330955"/>
              <a:chExt cx="956605" cy="2536970"/>
            </a:xfrm>
          </p:grpSpPr>
          <p:sp>
            <p:nvSpPr>
              <p:cNvPr id="250" name="フリーフォーム 424">
                <a:extLst>
                  <a:ext uri="{FF2B5EF4-FFF2-40B4-BE49-F238E27FC236}">
                    <a16:creationId xmlns:a16="http://schemas.microsoft.com/office/drawing/2014/main" id="{A6CD29A4-EAF4-4BD8-84D0-F03E037FAD3C}"/>
                  </a:ext>
                </a:extLst>
              </p:cNvPr>
              <p:cNvSpPr/>
              <p:nvPr/>
            </p:nvSpPr>
            <p:spPr>
              <a:xfrm flipH="1">
                <a:off x="2864768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1" name="フリーフォーム 425">
                <a:extLst>
                  <a:ext uri="{FF2B5EF4-FFF2-40B4-BE49-F238E27FC236}">
                    <a16:creationId xmlns:a16="http://schemas.microsoft.com/office/drawing/2014/main" id="{EF766630-EC5A-4911-AC01-20175E5E8E9D}"/>
                  </a:ext>
                </a:extLst>
              </p:cNvPr>
              <p:cNvSpPr/>
              <p:nvPr/>
            </p:nvSpPr>
            <p:spPr>
              <a:xfrm flipH="1">
                <a:off x="3068865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2" name="フリーフォーム 426">
                <a:extLst>
                  <a:ext uri="{FF2B5EF4-FFF2-40B4-BE49-F238E27FC236}">
                    <a16:creationId xmlns:a16="http://schemas.microsoft.com/office/drawing/2014/main" id="{D39A0100-F110-40AA-B1C3-9D5007739C63}"/>
                  </a:ext>
                </a:extLst>
              </p:cNvPr>
              <p:cNvSpPr/>
              <p:nvPr/>
            </p:nvSpPr>
            <p:spPr>
              <a:xfrm>
                <a:off x="2479127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3" name="台形 252">
                <a:extLst>
                  <a:ext uri="{FF2B5EF4-FFF2-40B4-BE49-F238E27FC236}">
                    <a16:creationId xmlns:a16="http://schemas.microsoft.com/office/drawing/2014/main" id="{A16D610D-D283-4078-BEEF-B6EAF34698C8}"/>
                  </a:ext>
                </a:extLst>
              </p:cNvPr>
              <p:cNvSpPr/>
              <p:nvPr/>
            </p:nvSpPr>
            <p:spPr>
              <a:xfrm>
                <a:off x="2525967" y="1693471"/>
                <a:ext cx="608022" cy="547597"/>
              </a:xfrm>
              <a:prstGeom prst="trapezoid">
                <a:avLst>
                  <a:gd name="adj" fmla="val 1309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4" name="フリーフォーム 428">
                <a:extLst>
                  <a:ext uri="{FF2B5EF4-FFF2-40B4-BE49-F238E27FC236}">
                    <a16:creationId xmlns:a16="http://schemas.microsoft.com/office/drawing/2014/main" id="{1F50C51D-23AD-47B0-8D04-CBE03E02F217}"/>
                  </a:ext>
                </a:extLst>
              </p:cNvPr>
              <p:cNvSpPr/>
              <p:nvPr/>
            </p:nvSpPr>
            <p:spPr>
              <a:xfrm>
                <a:off x="2350588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5" name="円/楕円 73">
                <a:extLst>
                  <a:ext uri="{FF2B5EF4-FFF2-40B4-BE49-F238E27FC236}">
                    <a16:creationId xmlns:a16="http://schemas.microsoft.com/office/drawing/2014/main" id="{4B7A2221-0BB3-46E3-8226-9ACFE3B57EFA}"/>
                  </a:ext>
                </a:extLst>
              </p:cNvPr>
              <p:cNvSpPr/>
              <p:nvPr/>
            </p:nvSpPr>
            <p:spPr>
              <a:xfrm>
                <a:off x="2581523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" name="台形 255">
                <a:extLst>
                  <a:ext uri="{FF2B5EF4-FFF2-40B4-BE49-F238E27FC236}">
                    <a16:creationId xmlns:a16="http://schemas.microsoft.com/office/drawing/2014/main" id="{C91689AC-B0B0-4D06-A184-EB3C6890E6B6}"/>
                  </a:ext>
                </a:extLst>
              </p:cNvPr>
              <p:cNvSpPr/>
              <p:nvPr/>
            </p:nvSpPr>
            <p:spPr>
              <a:xfrm>
                <a:off x="274610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台形 256">
                <a:extLst>
                  <a:ext uri="{FF2B5EF4-FFF2-40B4-BE49-F238E27FC236}">
                    <a16:creationId xmlns:a16="http://schemas.microsoft.com/office/drawing/2014/main" id="{001A9B43-C2DB-483C-9E2F-E9CD5FA18111}"/>
                  </a:ext>
                </a:extLst>
              </p:cNvPr>
              <p:cNvSpPr/>
              <p:nvPr/>
            </p:nvSpPr>
            <p:spPr>
              <a:xfrm rot="10800000">
                <a:off x="2669408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8" name="円/楕円 146">
                <a:extLst>
                  <a:ext uri="{FF2B5EF4-FFF2-40B4-BE49-F238E27FC236}">
                    <a16:creationId xmlns:a16="http://schemas.microsoft.com/office/drawing/2014/main" id="{6323A4F8-69E8-42B4-B12B-AB9D402F1201}"/>
                  </a:ext>
                </a:extLst>
              </p:cNvPr>
              <p:cNvSpPr/>
              <p:nvPr/>
            </p:nvSpPr>
            <p:spPr>
              <a:xfrm rot="20700000">
                <a:off x="259139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9" name="円/楕円 147">
                <a:extLst>
                  <a:ext uri="{FF2B5EF4-FFF2-40B4-BE49-F238E27FC236}">
                    <a16:creationId xmlns:a16="http://schemas.microsoft.com/office/drawing/2014/main" id="{FEFAB4BD-CD44-48AE-927A-3994D042A637}"/>
                  </a:ext>
                </a:extLst>
              </p:cNvPr>
              <p:cNvSpPr/>
              <p:nvPr/>
            </p:nvSpPr>
            <p:spPr>
              <a:xfrm rot="900000" flipH="1">
                <a:off x="300064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0" name="円/楕円 148">
                <a:extLst>
                  <a:ext uri="{FF2B5EF4-FFF2-40B4-BE49-F238E27FC236}">
                    <a16:creationId xmlns:a16="http://schemas.microsoft.com/office/drawing/2014/main" id="{18E6164F-35DE-4C58-AB66-C15CCE29662F}"/>
                  </a:ext>
                </a:extLst>
              </p:cNvPr>
              <p:cNvSpPr/>
              <p:nvPr/>
            </p:nvSpPr>
            <p:spPr>
              <a:xfrm>
                <a:off x="262928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" name="フリーフォーム 149">
                <a:extLst>
                  <a:ext uri="{FF2B5EF4-FFF2-40B4-BE49-F238E27FC236}">
                    <a16:creationId xmlns:a16="http://schemas.microsoft.com/office/drawing/2014/main" id="{4AB978FE-7564-41C7-94EC-5BC925280263}"/>
                  </a:ext>
                </a:extLst>
              </p:cNvPr>
              <p:cNvSpPr/>
              <p:nvPr/>
            </p:nvSpPr>
            <p:spPr>
              <a:xfrm rot="10800000">
                <a:off x="2669408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" name="フリーフォーム 150">
                <a:extLst>
                  <a:ext uri="{FF2B5EF4-FFF2-40B4-BE49-F238E27FC236}">
                    <a16:creationId xmlns:a16="http://schemas.microsoft.com/office/drawing/2014/main" id="{3B508FEE-ABEC-40A3-B356-D60A0D761886}"/>
                  </a:ext>
                </a:extLst>
              </p:cNvPr>
              <p:cNvSpPr/>
              <p:nvPr/>
            </p:nvSpPr>
            <p:spPr>
              <a:xfrm>
                <a:off x="253594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円/楕円 151">
                <a:extLst>
                  <a:ext uri="{FF2B5EF4-FFF2-40B4-BE49-F238E27FC236}">
                    <a16:creationId xmlns:a16="http://schemas.microsoft.com/office/drawing/2014/main" id="{2AB93939-2170-45A8-AAA5-341E532030BC}"/>
                  </a:ext>
                </a:extLst>
              </p:cNvPr>
              <p:cNvSpPr/>
              <p:nvPr/>
            </p:nvSpPr>
            <p:spPr>
              <a:xfrm>
                <a:off x="2816467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円/楕円 152">
                <a:extLst>
                  <a:ext uri="{FF2B5EF4-FFF2-40B4-BE49-F238E27FC236}">
                    <a16:creationId xmlns:a16="http://schemas.microsoft.com/office/drawing/2014/main" id="{BD7953E9-64EA-4763-A7C9-E2DAA401FC71}"/>
                  </a:ext>
                </a:extLst>
              </p:cNvPr>
              <p:cNvSpPr/>
              <p:nvPr/>
            </p:nvSpPr>
            <p:spPr>
              <a:xfrm>
                <a:off x="2816467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" name="フリーフォーム 153">
                <a:extLst>
                  <a:ext uri="{FF2B5EF4-FFF2-40B4-BE49-F238E27FC236}">
                    <a16:creationId xmlns:a16="http://schemas.microsoft.com/office/drawing/2014/main" id="{22747B66-AAE5-40DA-8597-9FBB109EC503}"/>
                  </a:ext>
                </a:extLst>
              </p:cNvPr>
              <p:cNvSpPr/>
              <p:nvPr/>
            </p:nvSpPr>
            <p:spPr>
              <a:xfrm flipH="1">
                <a:off x="2593692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" name="月 265">
                <a:extLst>
                  <a:ext uri="{FF2B5EF4-FFF2-40B4-BE49-F238E27FC236}">
                    <a16:creationId xmlns:a16="http://schemas.microsoft.com/office/drawing/2014/main" id="{C5695CD9-3126-4020-8283-6885584AD5E3}"/>
                  </a:ext>
                </a:extLst>
              </p:cNvPr>
              <p:cNvSpPr/>
              <p:nvPr/>
            </p:nvSpPr>
            <p:spPr>
              <a:xfrm rot="18900000" flipH="1">
                <a:off x="2913021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7" name="月 266">
                <a:extLst>
                  <a:ext uri="{FF2B5EF4-FFF2-40B4-BE49-F238E27FC236}">
                    <a16:creationId xmlns:a16="http://schemas.microsoft.com/office/drawing/2014/main" id="{98DF32B8-9E7C-49BE-9118-6B711BC2B8E5}"/>
                  </a:ext>
                </a:extLst>
              </p:cNvPr>
              <p:cNvSpPr/>
              <p:nvPr/>
            </p:nvSpPr>
            <p:spPr>
              <a:xfrm rot="3600000">
                <a:off x="2689977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3099D5FF-764D-45B8-8F8E-0F8CEE5CA0FA}"/>
                </a:ext>
              </a:extLst>
            </p:cNvPr>
            <p:cNvGrpSpPr/>
            <p:nvPr/>
          </p:nvGrpSpPr>
          <p:grpSpPr>
            <a:xfrm>
              <a:off x="2646103" y="502236"/>
              <a:ext cx="394089" cy="275143"/>
              <a:chOff x="1183539" y="2986396"/>
              <a:chExt cx="394089" cy="275143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56C76B23-2F3A-48EA-B599-D3803F7BF1D3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4D67FA63-4E8F-415C-8BA3-7E73B7DBE941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" name="楕円 7">
                  <a:extLst>
                    <a:ext uri="{FF2B5EF4-FFF2-40B4-BE49-F238E27FC236}">
                      <a16:creationId xmlns:a16="http://schemas.microsoft.com/office/drawing/2014/main" id="{474D1654-9225-408B-8A5A-7F3895059E71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B01674EE-201F-48FF-9AF5-9352E0D327AB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86D09175-A402-4473-B3CA-4F980DF927AF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90B2EEFE-80AF-4F2F-9189-887043937F2C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" name="二等辺三角形 9">
                  <a:extLst>
                    <a:ext uri="{FF2B5EF4-FFF2-40B4-BE49-F238E27FC236}">
                      <a16:creationId xmlns:a16="http://schemas.microsoft.com/office/drawing/2014/main" id="{FFC0DC73-BDF3-49CF-BA6F-57C4D283FF1E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43" name="二等辺三角形 9">
                <a:extLst>
                  <a:ext uri="{FF2B5EF4-FFF2-40B4-BE49-F238E27FC236}">
                    <a16:creationId xmlns:a16="http://schemas.microsoft.com/office/drawing/2014/main" id="{B83DD76A-16DD-41A2-A98D-67A8B55FF6FB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7D7A65A8-09EF-4CAD-B855-CC3042776861}"/>
                </a:ext>
              </a:extLst>
            </p:cNvPr>
            <p:cNvSpPr/>
            <p:nvPr/>
          </p:nvSpPr>
          <p:spPr>
            <a:xfrm rot="3600000">
              <a:off x="2110257" y="96482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D9FE571E-EBA6-4451-9E5A-CB4916C71480}"/>
                </a:ext>
              </a:extLst>
            </p:cNvPr>
            <p:cNvSpPr/>
            <p:nvPr/>
          </p:nvSpPr>
          <p:spPr>
            <a:xfrm rot="18000000" flipH="1">
              <a:off x="3192968" y="107886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D428F971-B93E-45AD-9D3F-C1625E6F38F8}"/>
                </a:ext>
              </a:extLst>
            </p:cNvPr>
            <p:cNvGrpSpPr/>
            <p:nvPr/>
          </p:nvGrpSpPr>
          <p:grpSpPr>
            <a:xfrm>
              <a:off x="2174391" y="460693"/>
              <a:ext cx="1291175" cy="232794"/>
              <a:chOff x="732974" y="3660745"/>
              <a:chExt cx="1291175" cy="232794"/>
            </a:xfrm>
          </p:grpSpPr>
          <p:sp>
            <p:nvSpPr>
              <p:cNvPr id="238" name="楕円 1">
                <a:extLst>
                  <a:ext uri="{FF2B5EF4-FFF2-40B4-BE49-F238E27FC236}">
                    <a16:creationId xmlns:a16="http://schemas.microsoft.com/office/drawing/2014/main" id="{18318762-1D35-4D68-A86A-654964382D88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9" name="楕円 1">
                <a:extLst>
                  <a:ext uri="{FF2B5EF4-FFF2-40B4-BE49-F238E27FC236}">
                    <a16:creationId xmlns:a16="http://schemas.microsoft.com/office/drawing/2014/main" id="{EA12BF71-E06D-4D5A-8B29-9C39D115D4C8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0" name="楕円 1">
                <a:extLst>
                  <a:ext uri="{FF2B5EF4-FFF2-40B4-BE49-F238E27FC236}">
                    <a16:creationId xmlns:a16="http://schemas.microsoft.com/office/drawing/2014/main" id="{ABCAF0F7-9650-4E80-969F-077FF784643C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1" name="楕円 1">
                <a:extLst>
                  <a:ext uri="{FF2B5EF4-FFF2-40B4-BE49-F238E27FC236}">
                    <a16:creationId xmlns:a16="http://schemas.microsoft.com/office/drawing/2014/main" id="{83D3AB99-12CF-48F5-9462-81D58C3570FE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36" name="台形 136">
              <a:extLst>
                <a:ext uri="{FF2B5EF4-FFF2-40B4-BE49-F238E27FC236}">
                  <a16:creationId xmlns:a16="http://schemas.microsoft.com/office/drawing/2014/main" id="{04A04657-9325-4547-A0F9-F45D0D0EFDA0}"/>
                </a:ext>
              </a:extLst>
            </p:cNvPr>
            <p:cNvSpPr/>
            <p:nvPr/>
          </p:nvSpPr>
          <p:spPr>
            <a:xfrm rot="9900000" flipH="1">
              <a:off x="2388196" y="249263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台形 136">
              <a:extLst>
                <a:ext uri="{FF2B5EF4-FFF2-40B4-BE49-F238E27FC236}">
                  <a16:creationId xmlns:a16="http://schemas.microsoft.com/office/drawing/2014/main" id="{15CD3799-05EB-40AA-9707-D054BC31713C}"/>
                </a:ext>
              </a:extLst>
            </p:cNvPr>
            <p:cNvSpPr/>
            <p:nvPr/>
          </p:nvSpPr>
          <p:spPr>
            <a:xfrm rot="11700000">
              <a:off x="3098351" y="260667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0438B73B-A2D2-4B87-A20B-4549AEBBC18F}"/>
              </a:ext>
            </a:extLst>
          </p:cNvPr>
          <p:cNvGrpSpPr>
            <a:grpSpLocks noChangeAspect="1"/>
          </p:cNvGrpSpPr>
          <p:nvPr/>
        </p:nvGrpSpPr>
        <p:grpSpPr>
          <a:xfrm>
            <a:off x="4583285" y="2666685"/>
            <a:ext cx="789824" cy="1697551"/>
            <a:chOff x="3801504" y="38675"/>
            <a:chExt cx="1316373" cy="2829250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F00B940-9544-4B0B-BD27-F12CF8369A95}"/>
                </a:ext>
              </a:extLst>
            </p:cNvPr>
            <p:cNvGrpSpPr/>
            <p:nvPr/>
          </p:nvGrpSpPr>
          <p:grpSpPr>
            <a:xfrm>
              <a:off x="3982998" y="362081"/>
              <a:ext cx="956605" cy="2505844"/>
              <a:chOff x="3982998" y="362081"/>
              <a:chExt cx="956605" cy="2505844"/>
            </a:xfrm>
          </p:grpSpPr>
          <p:sp>
            <p:nvSpPr>
              <p:cNvPr id="288" name="フリーフォーム 417">
                <a:extLst>
                  <a:ext uri="{FF2B5EF4-FFF2-40B4-BE49-F238E27FC236}">
                    <a16:creationId xmlns:a16="http://schemas.microsoft.com/office/drawing/2014/main" id="{2E22DF4D-0D77-431E-A234-5CBF97F24E1B}"/>
                  </a:ext>
                </a:extLst>
              </p:cNvPr>
              <p:cNvSpPr/>
              <p:nvPr/>
            </p:nvSpPr>
            <p:spPr>
              <a:xfrm flipH="1">
                <a:off x="4497178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フリーフォーム 418">
                <a:extLst>
                  <a:ext uri="{FF2B5EF4-FFF2-40B4-BE49-F238E27FC236}">
                    <a16:creationId xmlns:a16="http://schemas.microsoft.com/office/drawing/2014/main" id="{BE670D82-66ED-44FE-A4A6-468975F64761}"/>
                  </a:ext>
                </a:extLst>
              </p:cNvPr>
              <p:cNvSpPr/>
              <p:nvPr/>
            </p:nvSpPr>
            <p:spPr>
              <a:xfrm flipH="1">
                <a:off x="4701275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" name="片側の 2 つの角を丸めた四角形 381">
                <a:extLst>
                  <a:ext uri="{FF2B5EF4-FFF2-40B4-BE49-F238E27FC236}">
                    <a16:creationId xmlns:a16="http://schemas.microsoft.com/office/drawing/2014/main" id="{F029CED2-33D9-4CDF-96A8-02F2A68F8273}"/>
                  </a:ext>
                </a:extLst>
              </p:cNvPr>
              <p:cNvSpPr/>
              <p:nvPr/>
            </p:nvSpPr>
            <p:spPr>
              <a:xfrm>
                <a:off x="4227445" y="362081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フリーフォーム 181">
                <a:extLst>
                  <a:ext uri="{FF2B5EF4-FFF2-40B4-BE49-F238E27FC236}">
                    <a16:creationId xmlns:a16="http://schemas.microsoft.com/office/drawing/2014/main" id="{81526880-F7C5-4E06-9915-0F6CD9A83E8F}"/>
                  </a:ext>
                </a:extLst>
              </p:cNvPr>
              <p:cNvSpPr/>
              <p:nvPr/>
            </p:nvSpPr>
            <p:spPr>
              <a:xfrm>
                <a:off x="4111537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45B8CF05-10BE-4BF2-87D5-326319D470CA}"/>
                  </a:ext>
                </a:extLst>
              </p:cNvPr>
              <p:cNvSpPr/>
              <p:nvPr/>
            </p:nvSpPr>
            <p:spPr>
              <a:xfrm>
                <a:off x="4158377" y="1560911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3" name="フリーフォーム 216">
                <a:extLst>
                  <a:ext uri="{FF2B5EF4-FFF2-40B4-BE49-F238E27FC236}">
                    <a16:creationId xmlns:a16="http://schemas.microsoft.com/office/drawing/2014/main" id="{92EF7BE5-93E9-47D7-8E69-DC7A047F63D2}"/>
                  </a:ext>
                </a:extLst>
              </p:cNvPr>
              <p:cNvSpPr/>
              <p:nvPr/>
            </p:nvSpPr>
            <p:spPr>
              <a:xfrm>
                <a:off x="4276302" y="805869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4" name="フリーフォーム 214">
                <a:extLst>
                  <a:ext uri="{FF2B5EF4-FFF2-40B4-BE49-F238E27FC236}">
                    <a16:creationId xmlns:a16="http://schemas.microsoft.com/office/drawing/2014/main" id="{F4936BAC-5E98-4F71-A6F1-09E39DD15676}"/>
                  </a:ext>
                </a:extLst>
              </p:cNvPr>
              <p:cNvSpPr/>
              <p:nvPr/>
            </p:nvSpPr>
            <p:spPr>
              <a:xfrm rot="10800000">
                <a:off x="4268480" y="964869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2B73B9AB-BD9B-4E56-9256-8884E6C17FCC}"/>
                  </a:ext>
                </a:extLst>
              </p:cNvPr>
              <p:cNvSpPr/>
              <p:nvPr/>
            </p:nvSpPr>
            <p:spPr>
              <a:xfrm>
                <a:off x="4318725" y="1538933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6" name="角丸四角形 210">
                <a:extLst>
                  <a:ext uri="{FF2B5EF4-FFF2-40B4-BE49-F238E27FC236}">
                    <a16:creationId xmlns:a16="http://schemas.microsoft.com/office/drawing/2014/main" id="{62476AF2-7B3F-4120-9CD9-B169140A4CB7}"/>
                  </a:ext>
                </a:extLst>
              </p:cNvPr>
              <p:cNvSpPr/>
              <p:nvPr/>
            </p:nvSpPr>
            <p:spPr>
              <a:xfrm>
                <a:off x="4409952" y="1535880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7" name="円/楕円 183">
                <a:extLst>
                  <a:ext uri="{FF2B5EF4-FFF2-40B4-BE49-F238E27FC236}">
                    <a16:creationId xmlns:a16="http://schemas.microsoft.com/office/drawing/2014/main" id="{99E93581-C428-4E43-B0D4-7904505B639B}"/>
                  </a:ext>
                </a:extLst>
              </p:cNvPr>
              <p:cNvSpPr/>
              <p:nvPr/>
            </p:nvSpPr>
            <p:spPr>
              <a:xfrm rot="20700000">
                <a:off x="4220369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8" name="円/楕円 184">
                <a:extLst>
                  <a:ext uri="{FF2B5EF4-FFF2-40B4-BE49-F238E27FC236}">
                    <a16:creationId xmlns:a16="http://schemas.microsoft.com/office/drawing/2014/main" id="{7C457FE8-E48C-4D4C-8BD0-AD145A416F3B}"/>
                  </a:ext>
                </a:extLst>
              </p:cNvPr>
              <p:cNvSpPr/>
              <p:nvPr/>
            </p:nvSpPr>
            <p:spPr>
              <a:xfrm rot="900000" flipH="1">
                <a:off x="4629617" y="634609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9" name="円/楕円 185">
                <a:extLst>
                  <a:ext uri="{FF2B5EF4-FFF2-40B4-BE49-F238E27FC236}">
                    <a16:creationId xmlns:a16="http://schemas.microsoft.com/office/drawing/2014/main" id="{E4FB55B0-EAD0-4FC3-9676-75DDD9CBAE68}"/>
                  </a:ext>
                </a:extLst>
              </p:cNvPr>
              <p:cNvSpPr/>
              <p:nvPr/>
            </p:nvSpPr>
            <p:spPr>
              <a:xfrm>
                <a:off x="4258253" y="399999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0" name="フリーフォーム 193">
                <a:extLst>
                  <a:ext uri="{FF2B5EF4-FFF2-40B4-BE49-F238E27FC236}">
                    <a16:creationId xmlns:a16="http://schemas.microsoft.com/office/drawing/2014/main" id="{DEAAC200-7262-4826-96A2-4AA4E935FBCE}"/>
                  </a:ext>
                </a:extLst>
              </p:cNvPr>
              <p:cNvSpPr/>
              <p:nvPr/>
            </p:nvSpPr>
            <p:spPr>
              <a:xfrm>
                <a:off x="3982998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1" name="フリーフォーム 201">
                <a:extLst>
                  <a:ext uri="{FF2B5EF4-FFF2-40B4-BE49-F238E27FC236}">
                    <a16:creationId xmlns:a16="http://schemas.microsoft.com/office/drawing/2014/main" id="{1D1EA1C2-9719-4B3D-8E2F-0183FDBCBBDF}"/>
                  </a:ext>
                </a:extLst>
              </p:cNvPr>
              <p:cNvSpPr/>
              <p:nvPr/>
            </p:nvSpPr>
            <p:spPr>
              <a:xfrm>
                <a:off x="4164923" y="945462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2" name="フリーフォーム 202">
                <a:extLst>
                  <a:ext uri="{FF2B5EF4-FFF2-40B4-BE49-F238E27FC236}">
                    <a16:creationId xmlns:a16="http://schemas.microsoft.com/office/drawing/2014/main" id="{FF15F766-A53D-4522-B7A3-4F2E107595F9}"/>
                  </a:ext>
                </a:extLst>
              </p:cNvPr>
              <p:cNvSpPr/>
              <p:nvPr/>
            </p:nvSpPr>
            <p:spPr>
              <a:xfrm>
                <a:off x="4248544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3" name="片側の 2 つの角を丸めた四角形 203">
                <a:extLst>
                  <a:ext uri="{FF2B5EF4-FFF2-40B4-BE49-F238E27FC236}">
                    <a16:creationId xmlns:a16="http://schemas.microsoft.com/office/drawing/2014/main" id="{932B8630-D638-48F8-92D0-1AD7C2687F6D}"/>
                  </a:ext>
                </a:extLst>
              </p:cNvPr>
              <p:cNvSpPr/>
              <p:nvPr/>
            </p:nvSpPr>
            <p:spPr>
              <a:xfrm rot="11700000">
                <a:off x="4191260" y="1569172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4" name="フリーフォーム 206">
                <a:extLst>
                  <a:ext uri="{FF2B5EF4-FFF2-40B4-BE49-F238E27FC236}">
                    <a16:creationId xmlns:a16="http://schemas.microsoft.com/office/drawing/2014/main" id="{9FDBD6C5-04F5-4727-9DB6-45250F246174}"/>
                  </a:ext>
                </a:extLst>
              </p:cNvPr>
              <p:cNvSpPr/>
              <p:nvPr/>
            </p:nvSpPr>
            <p:spPr>
              <a:xfrm flipH="1">
                <a:off x="4569573" y="945462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フリーフォーム 207">
                <a:extLst>
                  <a:ext uri="{FF2B5EF4-FFF2-40B4-BE49-F238E27FC236}">
                    <a16:creationId xmlns:a16="http://schemas.microsoft.com/office/drawing/2014/main" id="{40DA9FDF-1339-4FC5-869E-70FEFF8428A7}"/>
                  </a:ext>
                </a:extLst>
              </p:cNvPr>
              <p:cNvSpPr/>
              <p:nvPr/>
            </p:nvSpPr>
            <p:spPr>
              <a:xfrm flipH="1">
                <a:off x="4575802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6" name="片側の 2 つの角を丸めた四角形 208">
                <a:extLst>
                  <a:ext uri="{FF2B5EF4-FFF2-40B4-BE49-F238E27FC236}">
                    <a16:creationId xmlns:a16="http://schemas.microsoft.com/office/drawing/2014/main" id="{8F97AA01-8A81-49C5-B23B-8185B8F061EF}"/>
                  </a:ext>
                </a:extLst>
              </p:cNvPr>
              <p:cNvSpPr/>
              <p:nvPr/>
            </p:nvSpPr>
            <p:spPr>
              <a:xfrm rot="9900000" flipH="1">
                <a:off x="4663323" y="1569172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7" name="フリーフォーム 389">
                <a:extLst>
                  <a:ext uri="{FF2B5EF4-FFF2-40B4-BE49-F238E27FC236}">
                    <a16:creationId xmlns:a16="http://schemas.microsoft.com/office/drawing/2014/main" id="{A8CB86D0-391D-4E2F-8E5D-8AB1048D0A82}"/>
                  </a:ext>
                </a:extLst>
              </p:cNvPr>
              <p:cNvSpPr/>
              <p:nvPr/>
            </p:nvSpPr>
            <p:spPr>
              <a:xfrm rot="5400000">
                <a:off x="4365356" y="270799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12BB58BF-71C0-4F6A-A36C-6E80A8902AB0}"/>
                </a:ext>
              </a:extLst>
            </p:cNvPr>
            <p:cNvGrpSpPr/>
            <p:nvPr/>
          </p:nvGrpSpPr>
          <p:grpSpPr>
            <a:xfrm>
              <a:off x="4270357" y="515557"/>
              <a:ext cx="394089" cy="275143"/>
              <a:chOff x="1183539" y="2986396"/>
              <a:chExt cx="394089" cy="275143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B00520E8-7C27-4736-80F5-262BE60771CE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098BC4F1-FE65-4AB7-B154-2D8946456C74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" name="楕円 7">
                  <a:extLst>
                    <a:ext uri="{FF2B5EF4-FFF2-40B4-BE49-F238E27FC236}">
                      <a16:creationId xmlns:a16="http://schemas.microsoft.com/office/drawing/2014/main" id="{DFA39C3D-6F7F-4AB8-9382-BAA3BFDE4609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A7FE9A2D-7F24-436B-A56B-585CD76F1C33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78996315-C9D6-4025-B191-29B09BC96386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45603366-41E6-4934-B7D1-C9BCDF143B96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7" name="二等辺三角形 9">
                  <a:extLst>
                    <a:ext uri="{FF2B5EF4-FFF2-40B4-BE49-F238E27FC236}">
                      <a16:creationId xmlns:a16="http://schemas.microsoft.com/office/drawing/2014/main" id="{7634933D-CFB5-427C-B476-CE82061E10DC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81" name="二等辺三角形 9">
                <a:extLst>
                  <a:ext uri="{FF2B5EF4-FFF2-40B4-BE49-F238E27FC236}">
                    <a16:creationId xmlns:a16="http://schemas.microsoft.com/office/drawing/2014/main" id="{C77096C7-04B9-443C-AD35-19ECB71EB455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2B00F994-26C9-4809-A9C2-5EAF3EE967FB}"/>
                </a:ext>
              </a:extLst>
            </p:cNvPr>
            <p:cNvSpPr/>
            <p:nvPr/>
          </p:nvSpPr>
          <p:spPr>
            <a:xfrm rot="3600000">
              <a:off x="3742132" y="108388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BDB6D525-98B0-45B0-8B46-3641EA5BAC91}"/>
                </a:ext>
              </a:extLst>
            </p:cNvPr>
            <p:cNvSpPr/>
            <p:nvPr/>
          </p:nvSpPr>
          <p:spPr>
            <a:xfrm rot="18000000" flipH="1">
              <a:off x="4824843" y="119792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C5287BD5-0C32-48A6-91C8-420025AACB9F}"/>
                </a:ext>
              </a:extLst>
            </p:cNvPr>
            <p:cNvGrpSpPr/>
            <p:nvPr/>
          </p:nvGrpSpPr>
          <p:grpSpPr>
            <a:xfrm>
              <a:off x="3801504" y="472598"/>
              <a:ext cx="1291175" cy="232794"/>
              <a:chOff x="732974" y="3660745"/>
              <a:chExt cx="1291175" cy="232794"/>
            </a:xfrm>
          </p:grpSpPr>
          <p:sp>
            <p:nvSpPr>
              <p:cNvPr id="276" name="楕円 1">
                <a:extLst>
                  <a:ext uri="{FF2B5EF4-FFF2-40B4-BE49-F238E27FC236}">
                    <a16:creationId xmlns:a16="http://schemas.microsoft.com/office/drawing/2014/main" id="{B743FFF1-35FF-4A2E-9159-241477DB1CCA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7" name="楕円 1">
                <a:extLst>
                  <a:ext uri="{FF2B5EF4-FFF2-40B4-BE49-F238E27FC236}">
                    <a16:creationId xmlns:a16="http://schemas.microsoft.com/office/drawing/2014/main" id="{F31BD079-B2DE-44D9-BC5C-59278F47A4EC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楕円 1">
                <a:extLst>
                  <a:ext uri="{FF2B5EF4-FFF2-40B4-BE49-F238E27FC236}">
                    <a16:creationId xmlns:a16="http://schemas.microsoft.com/office/drawing/2014/main" id="{00B3FEEB-8E0D-4C18-A118-681D145833A7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楕円 1">
                <a:extLst>
                  <a:ext uri="{FF2B5EF4-FFF2-40B4-BE49-F238E27FC236}">
                    <a16:creationId xmlns:a16="http://schemas.microsoft.com/office/drawing/2014/main" id="{B26213C5-C323-4734-958C-FFC066147619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74" name="台形 136">
              <a:extLst>
                <a:ext uri="{FF2B5EF4-FFF2-40B4-BE49-F238E27FC236}">
                  <a16:creationId xmlns:a16="http://schemas.microsoft.com/office/drawing/2014/main" id="{66CB454D-A43D-4C84-91F6-E6FFD0C23F89}"/>
                </a:ext>
              </a:extLst>
            </p:cNvPr>
            <p:cNvSpPr/>
            <p:nvPr/>
          </p:nvSpPr>
          <p:spPr>
            <a:xfrm rot="9900000" flipH="1">
              <a:off x="4020071" y="261169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台形 136">
              <a:extLst>
                <a:ext uri="{FF2B5EF4-FFF2-40B4-BE49-F238E27FC236}">
                  <a16:creationId xmlns:a16="http://schemas.microsoft.com/office/drawing/2014/main" id="{0A00BDDD-D73D-4B50-904B-72BA36C4E015}"/>
                </a:ext>
              </a:extLst>
            </p:cNvPr>
            <p:cNvSpPr/>
            <p:nvPr/>
          </p:nvSpPr>
          <p:spPr>
            <a:xfrm rot="11700000">
              <a:off x="4730226" y="272573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B7BF02FF-5889-4C75-87D5-9EF3B868EC43}"/>
              </a:ext>
            </a:extLst>
          </p:cNvPr>
          <p:cNvGrpSpPr>
            <a:grpSpLocks noChangeAspect="1"/>
          </p:cNvGrpSpPr>
          <p:nvPr/>
        </p:nvGrpSpPr>
        <p:grpSpPr>
          <a:xfrm>
            <a:off x="6462121" y="2656041"/>
            <a:ext cx="791728" cy="1703936"/>
            <a:chOff x="5227725" y="28031"/>
            <a:chExt cx="1319547" cy="2839893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50BAC434-EC85-4432-A2B6-FCF9C00973B6}"/>
                </a:ext>
              </a:extLst>
            </p:cNvPr>
            <p:cNvGrpSpPr/>
            <p:nvPr/>
          </p:nvGrpSpPr>
          <p:grpSpPr>
            <a:xfrm>
              <a:off x="5383875" y="316911"/>
              <a:ext cx="1001689" cy="2551013"/>
              <a:chOff x="5383875" y="316911"/>
              <a:chExt cx="1001689" cy="2551013"/>
            </a:xfrm>
          </p:grpSpPr>
          <p:sp>
            <p:nvSpPr>
              <p:cNvPr id="328" name="フリーフォーム 393">
                <a:extLst>
                  <a:ext uri="{FF2B5EF4-FFF2-40B4-BE49-F238E27FC236}">
                    <a16:creationId xmlns:a16="http://schemas.microsoft.com/office/drawing/2014/main" id="{6C0F643E-8452-4455-9204-A4722E54005F}"/>
                  </a:ext>
                </a:extLst>
              </p:cNvPr>
              <p:cNvSpPr/>
              <p:nvPr/>
            </p:nvSpPr>
            <p:spPr>
              <a:xfrm>
                <a:off x="5492588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9" name="フリーフォーム 394">
                <a:extLst>
                  <a:ext uri="{FF2B5EF4-FFF2-40B4-BE49-F238E27FC236}">
                    <a16:creationId xmlns:a16="http://schemas.microsoft.com/office/drawing/2014/main" id="{33ED4F94-13AA-4BB6-A00E-F9F1EB1D123D}"/>
                  </a:ext>
                </a:extLst>
              </p:cNvPr>
              <p:cNvSpPr/>
              <p:nvPr/>
            </p:nvSpPr>
            <p:spPr>
              <a:xfrm>
                <a:off x="5383875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0" name="フリーフォーム 395">
                <a:extLst>
                  <a:ext uri="{FF2B5EF4-FFF2-40B4-BE49-F238E27FC236}">
                    <a16:creationId xmlns:a16="http://schemas.microsoft.com/office/drawing/2014/main" id="{D1BB62B8-3F62-4CE8-8ED6-2921DC214F83}"/>
                  </a:ext>
                </a:extLst>
              </p:cNvPr>
              <p:cNvSpPr/>
              <p:nvPr/>
            </p:nvSpPr>
            <p:spPr>
              <a:xfrm flipH="1">
                <a:off x="5884345" y="1789694"/>
                <a:ext cx="392506" cy="935355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22123"/>
                  <a:gd name="connsiteY0" fmla="*/ 1847 h 906722"/>
                  <a:gd name="connsiteX1" fmla="*/ 522123 w 522123"/>
                  <a:gd name="connsiteY1" fmla="*/ 0 h 906722"/>
                  <a:gd name="connsiteX2" fmla="*/ 259233 w 522123"/>
                  <a:gd name="connsiteY2" fmla="*/ 906722 h 906722"/>
                  <a:gd name="connsiteX3" fmla="*/ 129617 w 522123"/>
                  <a:gd name="connsiteY3" fmla="*/ 906722 h 906722"/>
                  <a:gd name="connsiteX4" fmla="*/ 0 w 522123"/>
                  <a:gd name="connsiteY4" fmla="*/ 1847 h 906722"/>
                  <a:gd name="connsiteX0" fmla="*/ 133273 w 392506"/>
                  <a:gd name="connsiteY0" fmla="*/ 0 h 906722"/>
                  <a:gd name="connsiteX1" fmla="*/ 392506 w 392506"/>
                  <a:gd name="connsiteY1" fmla="*/ 0 h 906722"/>
                  <a:gd name="connsiteX2" fmla="*/ 129616 w 392506"/>
                  <a:gd name="connsiteY2" fmla="*/ 906722 h 906722"/>
                  <a:gd name="connsiteX3" fmla="*/ 0 w 392506"/>
                  <a:gd name="connsiteY3" fmla="*/ 906722 h 906722"/>
                  <a:gd name="connsiteX4" fmla="*/ 133273 w 392506"/>
                  <a:gd name="connsiteY4" fmla="*/ 0 h 9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506" h="906722">
                    <a:moveTo>
                      <a:pt x="133273" y="0"/>
                    </a:moveTo>
                    <a:lnTo>
                      <a:pt x="392506" y="0"/>
                    </a:lnTo>
                    <a:lnTo>
                      <a:pt x="129616" y="906722"/>
                    </a:lnTo>
                    <a:lnTo>
                      <a:pt x="0" y="906722"/>
                    </a:lnTo>
                    <a:lnTo>
                      <a:pt x="133273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1" name="フリーフォーム 402">
                <a:extLst>
                  <a:ext uri="{FF2B5EF4-FFF2-40B4-BE49-F238E27FC236}">
                    <a16:creationId xmlns:a16="http://schemas.microsoft.com/office/drawing/2014/main" id="{126E2EBB-0B45-4297-8E6D-B379FE8D479C}"/>
                  </a:ext>
                </a:extLst>
              </p:cNvPr>
              <p:cNvSpPr/>
              <p:nvPr/>
            </p:nvSpPr>
            <p:spPr>
              <a:xfrm flipH="1">
                <a:off x="6147236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A1860037-F816-4C1D-B737-8D4D3B9FB57E}"/>
                  </a:ext>
                </a:extLst>
              </p:cNvPr>
              <p:cNvGrpSpPr/>
              <p:nvPr/>
            </p:nvGrpSpPr>
            <p:grpSpPr>
              <a:xfrm>
                <a:off x="5596485" y="316911"/>
                <a:ext cx="593730" cy="1554063"/>
                <a:chOff x="5596485" y="316911"/>
                <a:chExt cx="593730" cy="1554063"/>
              </a:xfrm>
            </p:grpSpPr>
            <p:sp>
              <p:nvSpPr>
                <p:cNvPr id="333" name="フリーフォーム 376">
                  <a:extLst>
                    <a:ext uri="{FF2B5EF4-FFF2-40B4-BE49-F238E27FC236}">
                      <a16:creationId xmlns:a16="http://schemas.microsoft.com/office/drawing/2014/main" id="{EB6AABAF-0309-4B17-9C40-F0D6EB0B004B}"/>
                    </a:ext>
                  </a:extLst>
                </p:cNvPr>
                <p:cNvSpPr/>
                <p:nvPr/>
              </p:nvSpPr>
              <p:spPr>
                <a:xfrm>
                  <a:off x="5650368" y="344461"/>
                  <a:ext cx="489192" cy="541278"/>
                </a:xfrm>
                <a:custGeom>
                  <a:avLst/>
                  <a:gdLst>
                    <a:gd name="connsiteX0" fmla="*/ 214265 w 489192"/>
                    <a:gd name="connsiteY0" fmla="*/ 0 h 541278"/>
                    <a:gd name="connsiteX1" fmla="*/ 244596 w 489192"/>
                    <a:gd name="connsiteY1" fmla="*/ 3862 h 541278"/>
                    <a:gd name="connsiteX2" fmla="*/ 274927 w 489192"/>
                    <a:gd name="connsiteY2" fmla="*/ 0 h 541278"/>
                    <a:gd name="connsiteX3" fmla="*/ 489192 w 489192"/>
                    <a:gd name="connsiteY3" fmla="*/ 270639 h 541278"/>
                    <a:gd name="connsiteX4" fmla="*/ 274927 w 489192"/>
                    <a:gd name="connsiteY4" fmla="*/ 541278 h 541278"/>
                    <a:gd name="connsiteX5" fmla="*/ 244596 w 489192"/>
                    <a:gd name="connsiteY5" fmla="*/ 537416 h 541278"/>
                    <a:gd name="connsiteX6" fmla="*/ 214265 w 489192"/>
                    <a:gd name="connsiteY6" fmla="*/ 541278 h 541278"/>
                    <a:gd name="connsiteX7" fmla="*/ 0 w 489192"/>
                    <a:gd name="connsiteY7" fmla="*/ 270639 h 541278"/>
                    <a:gd name="connsiteX8" fmla="*/ 214265 w 489192"/>
                    <a:gd name="connsiteY8" fmla="*/ 0 h 54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192" h="541278">
                      <a:moveTo>
                        <a:pt x="214265" y="0"/>
                      </a:moveTo>
                      <a:lnTo>
                        <a:pt x="244596" y="3862"/>
                      </a:lnTo>
                      <a:lnTo>
                        <a:pt x="274927" y="0"/>
                      </a:lnTo>
                      <a:cubicBezTo>
                        <a:pt x="393262" y="0"/>
                        <a:pt x="489192" y="121169"/>
                        <a:pt x="489192" y="270639"/>
                      </a:cubicBezTo>
                      <a:cubicBezTo>
                        <a:pt x="489192" y="420109"/>
                        <a:pt x="393262" y="541278"/>
                        <a:pt x="274927" y="541278"/>
                      </a:cubicBezTo>
                      <a:lnTo>
                        <a:pt x="244596" y="537416"/>
                      </a:lnTo>
                      <a:lnTo>
                        <a:pt x="214265" y="541278"/>
                      </a:lnTo>
                      <a:cubicBezTo>
                        <a:pt x="95930" y="541278"/>
                        <a:pt x="0" y="420109"/>
                        <a:pt x="0" y="270639"/>
                      </a:cubicBezTo>
                      <a:cubicBezTo>
                        <a:pt x="0" y="121169"/>
                        <a:pt x="95930" y="0"/>
                        <a:pt x="21426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" name="台形 333">
                  <a:extLst>
                    <a:ext uri="{FF2B5EF4-FFF2-40B4-BE49-F238E27FC236}">
                      <a16:creationId xmlns:a16="http://schemas.microsoft.com/office/drawing/2014/main" id="{D743E061-FC25-4618-9AE0-AE3A9C02461C}"/>
                    </a:ext>
                  </a:extLst>
                </p:cNvPr>
                <p:cNvSpPr/>
                <p:nvPr/>
              </p:nvSpPr>
              <p:spPr>
                <a:xfrm>
                  <a:off x="5806641" y="805869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" name="台形 334">
                  <a:extLst>
                    <a:ext uri="{FF2B5EF4-FFF2-40B4-BE49-F238E27FC236}">
                      <a16:creationId xmlns:a16="http://schemas.microsoft.com/office/drawing/2014/main" id="{38AA16FD-78E5-45AD-B519-CC9CD0DEF133}"/>
                    </a:ext>
                  </a:extLst>
                </p:cNvPr>
                <p:cNvSpPr/>
                <p:nvPr/>
              </p:nvSpPr>
              <p:spPr>
                <a:xfrm rot="10800000">
                  <a:off x="5713936" y="946034"/>
                  <a:ext cx="364962" cy="503269"/>
                </a:xfrm>
                <a:prstGeom prst="trapezoid">
                  <a:avLst>
                    <a:gd name="adj" fmla="val 37044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" name="円/楕円 224">
                  <a:extLst>
                    <a:ext uri="{FF2B5EF4-FFF2-40B4-BE49-F238E27FC236}">
                      <a16:creationId xmlns:a16="http://schemas.microsoft.com/office/drawing/2014/main" id="{F051FD6C-265C-450C-9193-7934BD96468E}"/>
                    </a:ext>
                  </a:extLst>
                </p:cNvPr>
                <p:cNvSpPr/>
                <p:nvPr/>
              </p:nvSpPr>
              <p:spPr>
                <a:xfrm rot="20700000">
                  <a:off x="5651932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" name="円/楕円 225">
                  <a:extLst>
                    <a:ext uri="{FF2B5EF4-FFF2-40B4-BE49-F238E27FC236}">
                      <a16:creationId xmlns:a16="http://schemas.microsoft.com/office/drawing/2014/main" id="{343700DD-0D64-4769-A30B-2B5814FA7550}"/>
                    </a:ext>
                  </a:extLst>
                </p:cNvPr>
                <p:cNvSpPr/>
                <p:nvPr/>
              </p:nvSpPr>
              <p:spPr>
                <a:xfrm rot="900000" flipH="1">
                  <a:off x="6061180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" name="円/楕円 226">
                  <a:extLst>
                    <a:ext uri="{FF2B5EF4-FFF2-40B4-BE49-F238E27FC236}">
                      <a16:creationId xmlns:a16="http://schemas.microsoft.com/office/drawing/2014/main" id="{80E19EAD-E196-4E40-ACA2-6DBC22212058}"/>
                    </a:ext>
                  </a:extLst>
                </p:cNvPr>
                <p:cNvSpPr/>
                <p:nvPr/>
              </p:nvSpPr>
              <p:spPr>
                <a:xfrm>
                  <a:off x="5689816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 244">
                  <a:extLst>
                    <a:ext uri="{FF2B5EF4-FFF2-40B4-BE49-F238E27FC236}">
                      <a16:creationId xmlns:a16="http://schemas.microsoft.com/office/drawing/2014/main" id="{D551B2CB-8CF7-42A6-8936-77047CBBA5F3}"/>
                    </a:ext>
                  </a:extLst>
                </p:cNvPr>
                <p:cNvSpPr/>
                <p:nvPr/>
              </p:nvSpPr>
              <p:spPr>
                <a:xfrm>
                  <a:off x="5596485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0" name="フリーフォーム 254">
                  <a:extLst>
                    <a:ext uri="{FF2B5EF4-FFF2-40B4-BE49-F238E27FC236}">
                      <a16:creationId xmlns:a16="http://schemas.microsoft.com/office/drawing/2014/main" id="{3D802DBA-34BA-4F84-8A0D-CDFCB294A1BE}"/>
                    </a:ext>
                  </a:extLst>
                </p:cNvPr>
                <p:cNvSpPr/>
                <p:nvPr/>
              </p:nvSpPr>
              <p:spPr>
                <a:xfrm flipH="1">
                  <a:off x="5657253" y="945459"/>
                  <a:ext cx="476846" cy="357558"/>
                </a:xfrm>
                <a:custGeom>
                  <a:avLst/>
                  <a:gdLst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29285 w 599131"/>
                    <a:gd name="connsiteY15" fmla="*/ 251869 h 357558"/>
                    <a:gd name="connsiteX16" fmla="*/ 158878 w 599131"/>
                    <a:gd name="connsiteY16" fmla="*/ 292666 h 357558"/>
                    <a:gd name="connsiteX17" fmla="*/ 298903 w 599131"/>
                    <a:gd name="connsiteY17" fmla="*/ 357558 h 357558"/>
                    <a:gd name="connsiteX18" fmla="*/ 438928 w 599131"/>
                    <a:gd name="connsiteY18" fmla="*/ 292666 h 357558"/>
                    <a:gd name="connsiteX19" fmla="*/ 470026 w 599131"/>
                    <a:gd name="connsiteY19" fmla="*/ 249795 h 357558"/>
                    <a:gd name="connsiteX20" fmla="*/ 468973 w 599131"/>
                    <a:gd name="connsiteY20" fmla="*/ 261937 h 357558"/>
                    <a:gd name="connsiteX21" fmla="*/ 588877 w 599131"/>
                    <a:gd name="connsiteY21" fmla="*/ 150018 h 357558"/>
                    <a:gd name="connsiteX22" fmla="*/ 554263 w 599131"/>
                    <a:gd name="connsiteY22" fmla="*/ 109537 h 357558"/>
                    <a:gd name="connsiteX23" fmla="*/ 599131 w 599131"/>
                    <a:gd name="connsiteY23" fmla="*/ 66675 h 357558"/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29285 w 599131"/>
                    <a:gd name="connsiteY15" fmla="*/ 251869 h 357558"/>
                    <a:gd name="connsiteX16" fmla="*/ 158878 w 599131"/>
                    <a:gd name="connsiteY16" fmla="*/ 292666 h 357558"/>
                    <a:gd name="connsiteX17" fmla="*/ 298903 w 599131"/>
                    <a:gd name="connsiteY17" fmla="*/ 357558 h 357558"/>
                    <a:gd name="connsiteX18" fmla="*/ 438928 w 599131"/>
                    <a:gd name="connsiteY18" fmla="*/ 292666 h 357558"/>
                    <a:gd name="connsiteX19" fmla="*/ 468973 w 599131"/>
                    <a:gd name="connsiteY19" fmla="*/ 261937 h 357558"/>
                    <a:gd name="connsiteX20" fmla="*/ 588877 w 599131"/>
                    <a:gd name="connsiteY20" fmla="*/ 150018 h 357558"/>
                    <a:gd name="connsiteX21" fmla="*/ 554263 w 599131"/>
                    <a:gd name="connsiteY21" fmla="*/ 109537 h 357558"/>
                    <a:gd name="connsiteX22" fmla="*/ 599131 w 599131"/>
                    <a:gd name="connsiteY22" fmla="*/ 66675 h 357558"/>
                    <a:gd name="connsiteX23" fmla="*/ 552244 w 599131"/>
                    <a:gd name="connsiteY23" fmla="*/ 0 h 357558"/>
                    <a:gd name="connsiteX0" fmla="*/ 552244 w 599131"/>
                    <a:gd name="connsiteY0" fmla="*/ 0 h 357558"/>
                    <a:gd name="connsiteX1" fmla="*/ 491684 w 599131"/>
                    <a:gd name="connsiteY1" fmla="*/ 0 h 357558"/>
                    <a:gd name="connsiteX2" fmla="*/ 491684 w 599131"/>
                    <a:gd name="connsiteY2" fmla="*/ 1 h 357558"/>
                    <a:gd name="connsiteX3" fmla="*/ 469326 w 599131"/>
                    <a:gd name="connsiteY3" fmla="*/ 1 h 357558"/>
                    <a:gd name="connsiteX4" fmla="*/ 458803 w 599131"/>
                    <a:gd name="connsiteY4" fmla="*/ 111744 h 357558"/>
                    <a:gd name="connsiteX5" fmla="*/ 298903 w 599131"/>
                    <a:gd name="connsiteY5" fmla="*/ 338934 h 357558"/>
                    <a:gd name="connsiteX6" fmla="*/ 139003 w 599131"/>
                    <a:gd name="connsiteY6" fmla="*/ 111744 h 357558"/>
                    <a:gd name="connsiteX7" fmla="*/ 128478 w 599131"/>
                    <a:gd name="connsiteY7" fmla="*/ 1 h 357558"/>
                    <a:gd name="connsiteX8" fmla="*/ 107448 w 599131"/>
                    <a:gd name="connsiteY8" fmla="*/ 1 h 357558"/>
                    <a:gd name="connsiteX9" fmla="*/ 107448 w 599131"/>
                    <a:gd name="connsiteY9" fmla="*/ 0 h 357558"/>
                    <a:gd name="connsiteX10" fmla="*/ 46887 w 599131"/>
                    <a:gd name="connsiteY10" fmla="*/ 0 h 357558"/>
                    <a:gd name="connsiteX11" fmla="*/ 0 w 599131"/>
                    <a:gd name="connsiteY11" fmla="*/ 66675 h 357558"/>
                    <a:gd name="connsiteX12" fmla="*/ 44868 w 599131"/>
                    <a:gd name="connsiteY12" fmla="*/ 109537 h 357558"/>
                    <a:gd name="connsiteX13" fmla="*/ 10254 w 599131"/>
                    <a:gd name="connsiteY13" fmla="*/ 150018 h 357558"/>
                    <a:gd name="connsiteX14" fmla="*/ 130158 w 599131"/>
                    <a:gd name="connsiteY14" fmla="*/ 261937 h 357558"/>
                    <a:gd name="connsiteX15" fmla="*/ 158878 w 599131"/>
                    <a:gd name="connsiteY15" fmla="*/ 292666 h 357558"/>
                    <a:gd name="connsiteX16" fmla="*/ 298903 w 599131"/>
                    <a:gd name="connsiteY16" fmla="*/ 357558 h 357558"/>
                    <a:gd name="connsiteX17" fmla="*/ 438928 w 599131"/>
                    <a:gd name="connsiteY17" fmla="*/ 292666 h 357558"/>
                    <a:gd name="connsiteX18" fmla="*/ 468973 w 599131"/>
                    <a:gd name="connsiteY18" fmla="*/ 261937 h 357558"/>
                    <a:gd name="connsiteX19" fmla="*/ 588877 w 599131"/>
                    <a:gd name="connsiteY19" fmla="*/ 150018 h 357558"/>
                    <a:gd name="connsiteX20" fmla="*/ 554263 w 599131"/>
                    <a:gd name="connsiteY20" fmla="*/ 109537 h 357558"/>
                    <a:gd name="connsiteX21" fmla="*/ 599131 w 599131"/>
                    <a:gd name="connsiteY21" fmla="*/ 66675 h 357558"/>
                    <a:gd name="connsiteX22" fmla="*/ 552244 w 599131"/>
                    <a:gd name="connsiteY22" fmla="*/ 0 h 357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9131" h="357558">
                      <a:moveTo>
                        <a:pt x="552244" y="0"/>
                      </a:moveTo>
                      <a:lnTo>
                        <a:pt x="491684" y="0"/>
                      </a:lnTo>
                      <a:lnTo>
                        <a:pt x="491684" y="1"/>
                      </a:lnTo>
                      <a:lnTo>
                        <a:pt x="469326" y="1"/>
                      </a:lnTo>
                      <a:lnTo>
                        <a:pt x="458803" y="111744"/>
                      </a:lnTo>
                      <a:cubicBezTo>
                        <a:pt x="432458" y="245254"/>
                        <a:pt x="370784" y="338934"/>
                        <a:pt x="298903" y="338934"/>
                      </a:cubicBezTo>
                      <a:cubicBezTo>
                        <a:pt x="227021" y="338934"/>
                        <a:pt x="165347" y="245254"/>
                        <a:pt x="139003" y="111744"/>
                      </a:cubicBezTo>
                      <a:lnTo>
                        <a:pt x="128478" y="1"/>
                      </a:lnTo>
                      <a:lnTo>
                        <a:pt x="107448" y="1"/>
                      </a:lnTo>
                      <a:lnTo>
                        <a:pt x="107448" y="0"/>
                      </a:lnTo>
                      <a:lnTo>
                        <a:pt x="46887" y="0"/>
                      </a:lnTo>
                      <a:lnTo>
                        <a:pt x="0" y="66675"/>
                      </a:lnTo>
                      <a:lnTo>
                        <a:pt x="44868" y="109537"/>
                      </a:lnTo>
                      <a:lnTo>
                        <a:pt x="10254" y="150018"/>
                      </a:lnTo>
                      <a:lnTo>
                        <a:pt x="130158" y="261937"/>
                      </a:lnTo>
                      <a:lnTo>
                        <a:pt x="158878" y="292666"/>
                      </a:lnTo>
                      <a:cubicBezTo>
                        <a:pt x="198849" y="333635"/>
                        <a:pt x="247035" y="357558"/>
                        <a:pt x="298903" y="357558"/>
                      </a:cubicBezTo>
                      <a:cubicBezTo>
                        <a:pt x="350772" y="357558"/>
                        <a:pt x="398957" y="333635"/>
                        <a:pt x="438928" y="292666"/>
                      </a:cubicBezTo>
                      <a:lnTo>
                        <a:pt x="468973" y="261937"/>
                      </a:lnTo>
                      <a:lnTo>
                        <a:pt x="588877" y="150018"/>
                      </a:lnTo>
                      <a:lnTo>
                        <a:pt x="554263" y="109537"/>
                      </a:lnTo>
                      <a:lnTo>
                        <a:pt x="599131" y="66675"/>
                      </a:lnTo>
                      <a:lnTo>
                        <a:pt x="552244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" name="フリーフォーム 265">
                  <a:extLst>
                    <a:ext uri="{FF2B5EF4-FFF2-40B4-BE49-F238E27FC236}">
                      <a16:creationId xmlns:a16="http://schemas.microsoft.com/office/drawing/2014/main" id="{4AB617A5-6FBD-4D01-BA15-F6747AEFBBC2}"/>
                    </a:ext>
                  </a:extLst>
                </p:cNvPr>
                <p:cNvSpPr/>
                <p:nvPr/>
              </p:nvSpPr>
              <p:spPr>
                <a:xfrm flipH="1">
                  <a:off x="5710170" y="945458"/>
                  <a:ext cx="368728" cy="113567"/>
                </a:xfrm>
                <a:custGeom>
                  <a:avLst/>
                  <a:gdLst>
                    <a:gd name="connsiteX0" fmla="*/ 440253 w 468971"/>
                    <a:gd name="connsiteY0" fmla="*/ 0 h 161891"/>
                    <a:gd name="connsiteX1" fmla="*/ 414568 w 468971"/>
                    <a:gd name="connsiteY1" fmla="*/ 0 h 161891"/>
                    <a:gd name="connsiteX2" fmla="*/ 368849 w 468971"/>
                    <a:gd name="connsiteY2" fmla="*/ 0 h 161891"/>
                    <a:gd name="connsiteX3" fmla="*/ 261965 w 468971"/>
                    <a:gd name="connsiteY3" fmla="*/ 0 h 161891"/>
                    <a:gd name="connsiteX4" fmla="*/ 207006 w 468971"/>
                    <a:gd name="connsiteY4" fmla="*/ 0 h 161891"/>
                    <a:gd name="connsiteX5" fmla="*/ 100122 w 468971"/>
                    <a:gd name="connsiteY5" fmla="*/ 0 h 161891"/>
                    <a:gd name="connsiteX6" fmla="*/ 54403 w 468971"/>
                    <a:gd name="connsiteY6" fmla="*/ 0 h 161891"/>
                    <a:gd name="connsiteX7" fmla="*/ 28718 w 468971"/>
                    <a:gd name="connsiteY7" fmla="*/ 0 h 161891"/>
                    <a:gd name="connsiteX8" fmla="*/ 0 w 468971"/>
                    <a:gd name="connsiteY8" fmla="*/ 161891 h 161891"/>
                    <a:gd name="connsiteX9" fmla="*/ 234486 w 468971"/>
                    <a:gd name="connsiteY9" fmla="*/ 16982 h 161891"/>
                    <a:gd name="connsiteX10" fmla="*/ 468971 w 468971"/>
                    <a:gd name="connsiteY10" fmla="*/ 161891 h 16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8971" h="161891">
                      <a:moveTo>
                        <a:pt x="440253" y="0"/>
                      </a:moveTo>
                      <a:lnTo>
                        <a:pt x="414568" y="0"/>
                      </a:lnTo>
                      <a:lnTo>
                        <a:pt x="368849" y="0"/>
                      </a:lnTo>
                      <a:lnTo>
                        <a:pt x="261965" y="0"/>
                      </a:lnTo>
                      <a:lnTo>
                        <a:pt x="207006" y="0"/>
                      </a:lnTo>
                      <a:lnTo>
                        <a:pt x="100122" y="0"/>
                      </a:lnTo>
                      <a:lnTo>
                        <a:pt x="54403" y="0"/>
                      </a:lnTo>
                      <a:lnTo>
                        <a:pt x="28718" y="0"/>
                      </a:lnTo>
                      <a:lnTo>
                        <a:pt x="0" y="161891"/>
                      </a:lnTo>
                      <a:lnTo>
                        <a:pt x="234486" y="16982"/>
                      </a:lnTo>
                      <a:lnTo>
                        <a:pt x="468971" y="16189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42FFEEC5-2020-4288-8A55-CA73111C46CA}"/>
                    </a:ext>
                  </a:extLst>
                </p:cNvPr>
                <p:cNvSpPr/>
                <p:nvPr/>
              </p:nvSpPr>
              <p:spPr>
                <a:xfrm rot="20700000" flipH="1">
                  <a:off x="5884312" y="1053260"/>
                  <a:ext cx="98304" cy="255787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3" name="台形 342">
                  <a:extLst>
                    <a:ext uri="{FF2B5EF4-FFF2-40B4-BE49-F238E27FC236}">
                      <a16:creationId xmlns:a16="http://schemas.microsoft.com/office/drawing/2014/main" id="{A79DC6C3-F01D-4165-8C66-B8D6FDCD37B3}"/>
                    </a:ext>
                  </a:extLst>
                </p:cNvPr>
                <p:cNvSpPr/>
                <p:nvPr/>
              </p:nvSpPr>
              <p:spPr>
                <a:xfrm rot="900000">
                  <a:off x="5792542" y="1053260"/>
                  <a:ext cx="98304" cy="255787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23CDE236-57BA-403B-9A24-CDEE96033B88}"/>
                    </a:ext>
                  </a:extLst>
                </p:cNvPr>
                <p:cNvSpPr/>
                <p:nvPr/>
              </p:nvSpPr>
              <p:spPr>
                <a:xfrm rot="1800000">
                  <a:off x="5776354" y="1037643"/>
                  <a:ext cx="98304" cy="188243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台形 344">
                  <a:extLst>
                    <a:ext uri="{FF2B5EF4-FFF2-40B4-BE49-F238E27FC236}">
                      <a16:creationId xmlns:a16="http://schemas.microsoft.com/office/drawing/2014/main" id="{6019FDDC-C4DE-450F-A1A7-DA52D393037A}"/>
                    </a:ext>
                  </a:extLst>
                </p:cNvPr>
                <p:cNvSpPr/>
                <p:nvPr/>
              </p:nvSpPr>
              <p:spPr>
                <a:xfrm rot="19800000">
                  <a:off x="5904173" y="1037643"/>
                  <a:ext cx="98304" cy="188243"/>
                </a:xfrm>
                <a:prstGeom prst="trapezoid">
                  <a:avLst>
                    <a:gd name="adj" fmla="val 29256"/>
                  </a:avLst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6" name="月 345">
                  <a:extLst>
                    <a:ext uri="{FF2B5EF4-FFF2-40B4-BE49-F238E27FC236}">
                      <a16:creationId xmlns:a16="http://schemas.microsoft.com/office/drawing/2014/main" id="{FA8F5FED-8F0B-4645-BFED-72877054D716}"/>
                    </a:ext>
                  </a:extLst>
                </p:cNvPr>
                <p:cNvSpPr/>
                <p:nvPr/>
              </p:nvSpPr>
              <p:spPr>
                <a:xfrm rot="3600000">
                  <a:off x="5838805" y="893611"/>
                  <a:ext cx="71707" cy="143413"/>
                </a:xfrm>
                <a:prstGeom prst="moon">
                  <a:avLst>
                    <a:gd name="adj" fmla="val 8506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7" name="月 346">
                  <a:extLst>
                    <a:ext uri="{FF2B5EF4-FFF2-40B4-BE49-F238E27FC236}">
                      <a16:creationId xmlns:a16="http://schemas.microsoft.com/office/drawing/2014/main" id="{5D9A59C4-3005-4760-8456-EEBD54EE2449}"/>
                    </a:ext>
                  </a:extLst>
                </p:cNvPr>
                <p:cNvSpPr/>
                <p:nvPr/>
              </p:nvSpPr>
              <p:spPr>
                <a:xfrm rot="18000000">
                  <a:off x="5838805" y="968077"/>
                  <a:ext cx="71707" cy="143413"/>
                </a:xfrm>
                <a:prstGeom prst="moon">
                  <a:avLst>
                    <a:gd name="adj" fmla="val 8506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2B2BE7B7-0B5E-492B-87E6-1AEEE47F5531}"/>
                    </a:ext>
                  </a:extLst>
                </p:cNvPr>
                <p:cNvGrpSpPr/>
                <p:nvPr/>
              </p:nvGrpSpPr>
              <p:grpSpPr>
                <a:xfrm>
                  <a:off x="5842780" y="925086"/>
                  <a:ext cx="126538" cy="143414"/>
                  <a:chOff x="7175344" y="3390423"/>
                  <a:chExt cx="323565" cy="366714"/>
                </a:xfrm>
                <a:solidFill>
                  <a:srgbClr val="C00000"/>
                </a:solidFill>
              </p:grpSpPr>
              <p:sp>
                <p:nvSpPr>
                  <p:cNvPr id="355" name="月 354">
                    <a:extLst>
                      <a:ext uri="{FF2B5EF4-FFF2-40B4-BE49-F238E27FC236}">
                        <a16:creationId xmlns:a16="http://schemas.microsoft.com/office/drawing/2014/main" id="{C9FC3A07-E19E-41D2-B2E8-4CFCA7A8F263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315552" y="339042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56" name="グループ化 355">
                    <a:extLst>
                      <a:ext uri="{FF2B5EF4-FFF2-40B4-BE49-F238E27FC236}">
                        <a16:creationId xmlns:a16="http://schemas.microsoft.com/office/drawing/2014/main" id="{7C39532D-7DB4-4C2B-8527-F3995F892CAD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7161494" y="3450723"/>
                    <a:ext cx="291350" cy="263650"/>
                    <a:chOff x="7073503" y="3454718"/>
                    <a:chExt cx="425406" cy="384963"/>
                  </a:xfrm>
                  <a:grpFill/>
                </p:grpSpPr>
                <p:sp>
                  <p:nvSpPr>
                    <p:cNvPr id="361" name="月 360">
                      <a:extLst>
                        <a:ext uri="{FF2B5EF4-FFF2-40B4-BE49-F238E27FC236}">
                          <a16:creationId xmlns:a16="http://schemas.microsoft.com/office/drawing/2014/main" id="{E0BEB888-173A-41B8-B97F-044524A11F24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7165181" y="3374233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2" name="月 361">
                      <a:extLst>
                        <a:ext uri="{FF2B5EF4-FFF2-40B4-BE49-F238E27FC236}">
                          <a16:creationId xmlns:a16="http://schemas.microsoft.com/office/drawing/2014/main" id="{825A4841-0563-4642-B935-84F2AED92AFE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7315552" y="3454718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3" name="月 362">
                      <a:extLst>
                        <a:ext uri="{FF2B5EF4-FFF2-40B4-BE49-F238E27FC236}">
                          <a16:creationId xmlns:a16="http://schemas.microsoft.com/office/drawing/2014/main" id="{29D384B4-4674-49D1-9386-379E4714B5EB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7165181" y="3564646"/>
                      <a:ext cx="183357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7" name="グループ化 356">
                    <a:extLst>
                      <a:ext uri="{FF2B5EF4-FFF2-40B4-BE49-F238E27FC236}">
                        <a16:creationId xmlns:a16="http://schemas.microsoft.com/office/drawing/2014/main" id="{610021B4-7B8D-46B6-97D9-B6470EB7E7B0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7230649" y="3552074"/>
                    <a:ext cx="146743" cy="129449"/>
                    <a:chOff x="7042729" y="3474155"/>
                    <a:chExt cx="414346" cy="365515"/>
                  </a:xfrm>
                  <a:grpFill/>
                </p:grpSpPr>
                <p:sp>
                  <p:nvSpPr>
                    <p:cNvPr id="359" name="月 358">
                      <a:extLst>
                        <a:ext uri="{FF2B5EF4-FFF2-40B4-BE49-F238E27FC236}">
                          <a16:creationId xmlns:a16="http://schemas.microsoft.com/office/drawing/2014/main" id="{6F767325-D7A5-4035-AC2E-96C8561CF2B1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7130895" y="3385989"/>
                      <a:ext cx="238013" cy="414346"/>
                    </a:xfrm>
                    <a:prstGeom prst="moon">
                      <a:avLst>
                        <a:gd name="adj" fmla="val 85065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0" name="月 359">
                      <a:extLst>
                        <a:ext uri="{FF2B5EF4-FFF2-40B4-BE49-F238E27FC236}">
                          <a16:creationId xmlns:a16="http://schemas.microsoft.com/office/drawing/2014/main" id="{012904A8-C75B-4B68-B0E6-122B38FF35E1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7165180" y="3564634"/>
                      <a:ext cx="183358" cy="366714"/>
                    </a:xfrm>
                    <a:prstGeom prst="moon">
                      <a:avLst>
                        <a:gd name="adj" fmla="val 8506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58" name="月 357">
                    <a:extLst>
                      <a:ext uri="{FF2B5EF4-FFF2-40B4-BE49-F238E27FC236}">
                        <a16:creationId xmlns:a16="http://schemas.microsoft.com/office/drawing/2014/main" id="{55D162B2-27EF-4456-A42F-5999455427CA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7257550" y="3505695"/>
                    <a:ext cx="84724" cy="129874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318086D5-74C7-42F3-8D44-E20EBDC0B94F}"/>
                    </a:ext>
                  </a:extLst>
                </p:cNvPr>
                <p:cNvSpPr/>
                <p:nvPr/>
              </p:nvSpPr>
              <p:spPr>
                <a:xfrm rot="453005">
                  <a:off x="5684236" y="422186"/>
                  <a:ext cx="85946" cy="491566"/>
                </a:xfrm>
                <a:prstGeom prst="mo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D39FBC7B-AF36-4DF3-AD9E-16242179B4DB}"/>
                    </a:ext>
                  </a:extLst>
                </p:cNvPr>
                <p:cNvSpPr/>
                <p:nvPr/>
              </p:nvSpPr>
              <p:spPr>
                <a:xfrm rot="21146995" flipH="1">
                  <a:off x="6019669" y="422187"/>
                  <a:ext cx="85946" cy="491566"/>
                </a:xfrm>
                <a:prstGeom prst="moon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1" name="月 350">
                  <a:extLst>
                    <a:ext uri="{FF2B5EF4-FFF2-40B4-BE49-F238E27FC236}">
                      <a16:creationId xmlns:a16="http://schemas.microsoft.com/office/drawing/2014/main" id="{444F65D4-63F3-400B-90E2-04D99BB2131A}"/>
                    </a:ext>
                  </a:extLst>
                </p:cNvPr>
                <p:cNvSpPr/>
                <p:nvPr/>
              </p:nvSpPr>
              <p:spPr>
                <a:xfrm rot="2700000">
                  <a:off x="5713967" y="316912"/>
                  <a:ext cx="121644" cy="323231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CADF6259-55A4-4D71-8CA8-1839F76720BF}"/>
                    </a:ext>
                  </a:extLst>
                </p:cNvPr>
                <p:cNvSpPr/>
                <p:nvPr/>
              </p:nvSpPr>
              <p:spPr>
                <a:xfrm rot="18900000" flipH="1">
                  <a:off x="5954318" y="316911"/>
                  <a:ext cx="121644" cy="323231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D829F287-B79C-4DD7-AF5A-AA6F326997EA}"/>
                    </a:ext>
                  </a:extLst>
                </p:cNvPr>
                <p:cNvSpPr/>
                <p:nvPr/>
              </p:nvSpPr>
              <p:spPr>
                <a:xfrm rot="19438182" flipH="1">
                  <a:off x="5960951" y="353298"/>
                  <a:ext cx="85143" cy="296055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4" name="月 353">
                  <a:extLst>
                    <a:ext uri="{FF2B5EF4-FFF2-40B4-BE49-F238E27FC236}">
                      <a16:creationId xmlns:a16="http://schemas.microsoft.com/office/drawing/2014/main" id="{D2619416-77AC-452D-8630-77ACD72C14C7}"/>
                    </a:ext>
                  </a:extLst>
                </p:cNvPr>
                <p:cNvSpPr/>
                <p:nvPr/>
              </p:nvSpPr>
              <p:spPr>
                <a:xfrm rot="2161818">
                  <a:off x="5736347" y="353298"/>
                  <a:ext cx="85143" cy="296055"/>
                </a:xfrm>
                <a:prstGeom prst="moon">
                  <a:avLst>
                    <a:gd name="adj" fmla="val 65295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CCCED8AD-D481-4B40-94FE-C3D94C44D9F9}"/>
                </a:ext>
              </a:extLst>
            </p:cNvPr>
            <p:cNvGrpSpPr/>
            <p:nvPr/>
          </p:nvGrpSpPr>
          <p:grpSpPr>
            <a:xfrm>
              <a:off x="5705012" y="502912"/>
              <a:ext cx="394089" cy="275143"/>
              <a:chOff x="1183539" y="2986396"/>
              <a:chExt cx="394089" cy="275143"/>
            </a:xfrm>
          </p:grpSpPr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C5C4615A-1F55-413B-8BDB-527470E062D5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5143"/>
                <a:chOff x="1183539" y="2986396"/>
                <a:chExt cx="394089" cy="275143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8CA8D9F-C239-44BB-A9A2-3E5700DCCC45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" name="楕円 7">
                  <a:extLst>
                    <a:ext uri="{FF2B5EF4-FFF2-40B4-BE49-F238E27FC236}">
                      <a16:creationId xmlns:a16="http://schemas.microsoft.com/office/drawing/2014/main" id="{BD73D998-81C8-4995-8F66-F419556AD03C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7B456705-C4CD-4D80-BBF1-C1EE70738350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9F8C63B2-207B-452A-8D77-3D382676124F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E59E05DC-6C4A-47B6-B858-EAA428D07023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" name="二等辺三角形 9">
                  <a:extLst>
                    <a:ext uri="{FF2B5EF4-FFF2-40B4-BE49-F238E27FC236}">
                      <a16:creationId xmlns:a16="http://schemas.microsoft.com/office/drawing/2014/main" id="{F2B99B77-C913-46F4-B949-A39FD1694255}"/>
                    </a:ext>
                  </a:extLst>
                </p:cNvPr>
                <p:cNvSpPr/>
                <p:nvPr/>
              </p:nvSpPr>
              <p:spPr>
                <a:xfrm flipV="1">
                  <a:off x="1295124" y="3243721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21" name="二等辺三角形 9">
                <a:extLst>
                  <a:ext uri="{FF2B5EF4-FFF2-40B4-BE49-F238E27FC236}">
                    <a16:creationId xmlns:a16="http://schemas.microsoft.com/office/drawing/2014/main" id="{C4A530EB-9692-400A-83BE-4BF544D93574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D5A8163B-07CA-4554-8297-72145443BDF2}"/>
                </a:ext>
              </a:extLst>
            </p:cNvPr>
            <p:cNvSpPr/>
            <p:nvPr/>
          </p:nvSpPr>
          <p:spPr>
            <a:xfrm rot="3600000">
              <a:off x="5168353" y="97744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B2690965-167A-461E-810E-BB59F67D6C74}"/>
                </a:ext>
              </a:extLst>
            </p:cNvPr>
            <p:cNvSpPr/>
            <p:nvPr/>
          </p:nvSpPr>
          <p:spPr>
            <a:xfrm rot="18000000" flipH="1">
              <a:off x="6254238" y="109148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B0399A7F-CA71-4B6B-BD78-2E38D74E2754}"/>
                </a:ext>
              </a:extLst>
            </p:cNvPr>
            <p:cNvGrpSpPr/>
            <p:nvPr/>
          </p:nvGrpSpPr>
          <p:grpSpPr>
            <a:xfrm>
              <a:off x="5227725" y="461954"/>
              <a:ext cx="1291175" cy="232794"/>
              <a:chOff x="732974" y="3660745"/>
              <a:chExt cx="1291175" cy="232794"/>
            </a:xfrm>
          </p:grpSpPr>
          <p:sp>
            <p:nvSpPr>
              <p:cNvPr id="316" name="楕円 1">
                <a:extLst>
                  <a:ext uri="{FF2B5EF4-FFF2-40B4-BE49-F238E27FC236}">
                    <a16:creationId xmlns:a16="http://schemas.microsoft.com/office/drawing/2014/main" id="{E3828793-EFC1-4975-8353-18C5B9AA6254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B51F8358-5282-4633-9124-D9AD82D0CE66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AE2CCF4D-21A7-499B-9579-D38AE694B59A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EB416D93-C9FD-4A41-AE97-B99BABEFC6AE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14" name="台形 136">
              <a:extLst>
                <a:ext uri="{FF2B5EF4-FFF2-40B4-BE49-F238E27FC236}">
                  <a16:creationId xmlns:a16="http://schemas.microsoft.com/office/drawing/2014/main" id="{0BA88BCB-D014-48A1-B587-6892D2F10542}"/>
                </a:ext>
              </a:extLst>
            </p:cNvPr>
            <p:cNvSpPr/>
            <p:nvPr/>
          </p:nvSpPr>
          <p:spPr>
            <a:xfrm rot="9900000" flipH="1">
              <a:off x="5446292" y="250525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台形 136">
              <a:extLst>
                <a:ext uri="{FF2B5EF4-FFF2-40B4-BE49-F238E27FC236}">
                  <a16:creationId xmlns:a16="http://schemas.microsoft.com/office/drawing/2014/main" id="{097A6F9E-89BD-4ADF-BB99-98B7219807F3}"/>
                </a:ext>
              </a:extLst>
            </p:cNvPr>
            <p:cNvSpPr/>
            <p:nvPr/>
          </p:nvSpPr>
          <p:spPr>
            <a:xfrm rot="11700000">
              <a:off x="6159621" y="261929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B19DCE11-40AD-4095-AA99-195155B7A1F3}"/>
              </a:ext>
            </a:extLst>
          </p:cNvPr>
          <p:cNvGrpSpPr>
            <a:grpSpLocks noChangeAspect="1"/>
          </p:cNvGrpSpPr>
          <p:nvPr/>
        </p:nvGrpSpPr>
        <p:grpSpPr>
          <a:xfrm>
            <a:off x="8342859" y="2654776"/>
            <a:ext cx="789824" cy="1704695"/>
            <a:chOff x="7380613" y="26766"/>
            <a:chExt cx="1316373" cy="2841159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A0DD0F80-52B3-4AB7-AC10-5175D1B74EEB}"/>
                </a:ext>
              </a:extLst>
            </p:cNvPr>
            <p:cNvGrpSpPr/>
            <p:nvPr/>
          </p:nvGrpSpPr>
          <p:grpSpPr>
            <a:xfrm>
              <a:off x="7564620" y="356377"/>
              <a:ext cx="956605" cy="2511548"/>
              <a:chOff x="7564620" y="356377"/>
              <a:chExt cx="956605" cy="2511548"/>
            </a:xfrm>
          </p:grpSpPr>
          <p:sp>
            <p:nvSpPr>
              <p:cNvPr id="384" name="フリーフォーム 419">
                <a:extLst>
                  <a:ext uri="{FF2B5EF4-FFF2-40B4-BE49-F238E27FC236}">
                    <a16:creationId xmlns:a16="http://schemas.microsoft.com/office/drawing/2014/main" id="{856AD2E2-1CDE-43A3-AD39-205B57491B77}"/>
                  </a:ext>
                </a:extLst>
              </p:cNvPr>
              <p:cNvSpPr/>
              <p:nvPr/>
            </p:nvSpPr>
            <p:spPr>
              <a:xfrm flipH="1">
                <a:off x="8078800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5" name="フリーフォーム 420">
                <a:extLst>
                  <a:ext uri="{FF2B5EF4-FFF2-40B4-BE49-F238E27FC236}">
                    <a16:creationId xmlns:a16="http://schemas.microsoft.com/office/drawing/2014/main" id="{B9170132-F142-4EEA-9A7D-EF4B1AC12607}"/>
                  </a:ext>
                </a:extLst>
              </p:cNvPr>
              <p:cNvSpPr/>
              <p:nvPr/>
            </p:nvSpPr>
            <p:spPr>
              <a:xfrm flipH="1">
                <a:off x="8282897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6" name="フリーフォーム 421">
                <a:extLst>
                  <a:ext uri="{FF2B5EF4-FFF2-40B4-BE49-F238E27FC236}">
                    <a16:creationId xmlns:a16="http://schemas.microsoft.com/office/drawing/2014/main" id="{853D798F-1869-4261-B729-25F8426D9236}"/>
                  </a:ext>
                </a:extLst>
              </p:cNvPr>
              <p:cNvSpPr/>
              <p:nvPr/>
            </p:nvSpPr>
            <p:spPr>
              <a:xfrm>
                <a:off x="7693159" y="1789061"/>
                <a:ext cx="313886" cy="93599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  <a:gd name="connsiteX0" fmla="*/ 0 w 534336"/>
                  <a:gd name="connsiteY0" fmla="*/ 2462 h 907337"/>
                  <a:gd name="connsiteX1" fmla="*/ 534336 w 534336"/>
                  <a:gd name="connsiteY1" fmla="*/ 0 h 907337"/>
                  <a:gd name="connsiteX2" fmla="*/ 259233 w 534336"/>
                  <a:gd name="connsiteY2" fmla="*/ 907337 h 907337"/>
                  <a:gd name="connsiteX3" fmla="*/ 129617 w 534336"/>
                  <a:gd name="connsiteY3" fmla="*/ 907337 h 907337"/>
                  <a:gd name="connsiteX4" fmla="*/ 0 w 534336"/>
                  <a:gd name="connsiteY4" fmla="*/ 2462 h 907337"/>
                  <a:gd name="connsiteX0" fmla="*/ 138936 w 404719"/>
                  <a:gd name="connsiteY0" fmla="*/ 0 h 907337"/>
                  <a:gd name="connsiteX1" fmla="*/ 404719 w 404719"/>
                  <a:gd name="connsiteY1" fmla="*/ 0 h 907337"/>
                  <a:gd name="connsiteX2" fmla="*/ 129616 w 404719"/>
                  <a:gd name="connsiteY2" fmla="*/ 907337 h 907337"/>
                  <a:gd name="connsiteX3" fmla="*/ 0 w 404719"/>
                  <a:gd name="connsiteY3" fmla="*/ 907337 h 907337"/>
                  <a:gd name="connsiteX4" fmla="*/ 138936 w 404719"/>
                  <a:gd name="connsiteY4" fmla="*/ 0 h 90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719" h="907337">
                    <a:moveTo>
                      <a:pt x="138936" y="0"/>
                    </a:moveTo>
                    <a:lnTo>
                      <a:pt x="404719" y="0"/>
                    </a:lnTo>
                    <a:lnTo>
                      <a:pt x="129616" y="907337"/>
                    </a:lnTo>
                    <a:lnTo>
                      <a:pt x="0" y="907337"/>
                    </a:lnTo>
                    <a:lnTo>
                      <a:pt x="1389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7" name="台形 386">
                <a:extLst>
                  <a:ext uri="{FF2B5EF4-FFF2-40B4-BE49-F238E27FC236}">
                    <a16:creationId xmlns:a16="http://schemas.microsoft.com/office/drawing/2014/main" id="{057370E3-AC8D-45C7-9A5A-DAC5E2D8DAE6}"/>
                  </a:ext>
                </a:extLst>
              </p:cNvPr>
              <p:cNvSpPr/>
              <p:nvPr/>
            </p:nvSpPr>
            <p:spPr>
              <a:xfrm>
                <a:off x="7739999" y="1693471"/>
                <a:ext cx="608022" cy="547597"/>
              </a:xfrm>
              <a:prstGeom prst="trapezoid">
                <a:avLst>
                  <a:gd name="adj" fmla="val 1309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8" name="フリーフォーム 423">
                <a:extLst>
                  <a:ext uri="{FF2B5EF4-FFF2-40B4-BE49-F238E27FC236}">
                    <a16:creationId xmlns:a16="http://schemas.microsoft.com/office/drawing/2014/main" id="{6ED6CE9D-D538-4F24-9575-99D13311AF16}"/>
                  </a:ext>
                </a:extLst>
              </p:cNvPr>
              <p:cNvSpPr/>
              <p:nvPr/>
            </p:nvSpPr>
            <p:spPr>
              <a:xfrm>
                <a:off x="7564620" y="2725050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9" name="円/楕円 390">
                <a:extLst>
                  <a:ext uri="{FF2B5EF4-FFF2-40B4-BE49-F238E27FC236}">
                    <a16:creationId xmlns:a16="http://schemas.microsoft.com/office/drawing/2014/main" id="{A4403CB3-D30D-45FE-B9A8-71A27B60E7A2}"/>
                  </a:ext>
                </a:extLst>
              </p:cNvPr>
              <p:cNvSpPr/>
              <p:nvPr/>
            </p:nvSpPr>
            <p:spPr>
              <a:xfrm>
                <a:off x="7795966" y="356377"/>
                <a:ext cx="499580" cy="682282"/>
              </a:xfrm>
              <a:custGeom>
                <a:avLst/>
                <a:gdLst>
                  <a:gd name="connsiteX0" fmla="*/ 0 w 499580"/>
                  <a:gd name="connsiteY0" fmla="*/ 341141 h 682281"/>
                  <a:gd name="connsiteX1" fmla="*/ 249790 w 499580"/>
                  <a:gd name="connsiteY1" fmla="*/ 0 h 682281"/>
                  <a:gd name="connsiteX2" fmla="*/ 499580 w 499580"/>
                  <a:gd name="connsiteY2" fmla="*/ 341141 h 682281"/>
                  <a:gd name="connsiteX3" fmla="*/ 249790 w 499580"/>
                  <a:gd name="connsiteY3" fmla="*/ 682282 h 682281"/>
                  <a:gd name="connsiteX4" fmla="*/ 0 w 499580"/>
                  <a:gd name="connsiteY4" fmla="*/ 341141 h 682281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580" h="682282">
                    <a:moveTo>
                      <a:pt x="0" y="341141"/>
                    </a:moveTo>
                    <a:cubicBezTo>
                      <a:pt x="0" y="152734"/>
                      <a:pt x="68973" y="0"/>
                      <a:pt x="249790" y="0"/>
                    </a:cubicBezTo>
                    <a:cubicBezTo>
                      <a:pt x="430607" y="0"/>
                      <a:pt x="499580" y="152734"/>
                      <a:pt x="499580" y="341141"/>
                    </a:cubicBezTo>
                    <a:cubicBezTo>
                      <a:pt x="499580" y="529548"/>
                      <a:pt x="387745" y="682282"/>
                      <a:pt x="249790" y="682282"/>
                    </a:cubicBezTo>
                    <a:cubicBezTo>
                      <a:pt x="111835" y="682282"/>
                      <a:pt x="0" y="529548"/>
                      <a:pt x="0" y="34114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0" name="円/楕円 391">
                <a:extLst>
                  <a:ext uri="{FF2B5EF4-FFF2-40B4-BE49-F238E27FC236}">
                    <a16:creationId xmlns:a16="http://schemas.microsoft.com/office/drawing/2014/main" id="{F89CB474-BC9C-4545-B71B-510A397D9D43}"/>
                  </a:ext>
                </a:extLst>
              </p:cNvPr>
              <p:cNvSpPr/>
              <p:nvPr/>
            </p:nvSpPr>
            <p:spPr>
              <a:xfrm>
                <a:off x="7856321" y="477917"/>
                <a:ext cx="378870" cy="54550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1" name="フリーフォーム 344">
                <a:extLst>
                  <a:ext uri="{FF2B5EF4-FFF2-40B4-BE49-F238E27FC236}">
                    <a16:creationId xmlns:a16="http://schemas.microsoft.com/office/drawing/2014/main" id="{FAEB12C4-E2BB-461D-A2EA-9C3F8D5C7D7B}"/>
                  </a:ext>
                </a:extLst>
              </p:cNvPr>
              <p:cNvSpPr/>
              <p:nvPr/>
            </p:nvSpPr>
            <p:spPr>
              <a:xfrm>
                <a:off x="7838782" y="805869"/>
                <a:ext cx="409248" cy="405492"/>
              </a:xfrm>
              <a:custGeom>
                <a:avLst/>
                <a:gdLst>
                  <a:gd name="connsiteX0" fmla="*/ 160968 w 409248"/>
                  <a:gd name="connsiteY0" fmla="*/ 0 h 391809"/>
                  <a:gd name="connsiteX1" fmla="*/ 248281 w 409248"/>
                  <a:gd name="connsiteY1" fmla="*/ 0 h 391809"/>
                  <a:gd name="connsiteX2" fmla="*/ 281956 w 409248"/>
                  <a:gd name="connsiteY2" fmla="*/ 139599 h 391809"/>
                  <a:gd name="connsiteX3" fmla="*/ 367212 w 409248"/>
                  <a:gd name="connsiteY3" fmla="*/ 139599 h 391809"/>
                  <a:gd name="connsiteX4" fmla="*/ 409248 w 409248"/>
                  <a:gd name="connsiteY4" fmla="*/ 181635 h 391809"/>
                  <a:gd name="connsiteX5" fmla="*/ 409248 w 409248"/>
                  <a:gd name="connsiteY5" fmla="*/ 391809 h 391809"/>
                  <a:gd name="connsiteX6" fmla="*/ 0 w 409248"/>
                  <a:gd name="connsiteY6" fmla="*/ 391809 h 391809"/>
                  <a:gd name="connsiteX7" fmla="*/ 0 w 409248"/>
                  <a:gd name="connsiteY7" fmla="*/ 181635 h 391809"/>
                  <a:gd name="connsiteX8" fmla="*/ 42036 w 409248"/>
                  <a:gd name="connsiteY8" fmla="*/ 139599 h 391809"/>
                  <a:gd name="connsiteX9" fmla="*/ 127293 w 409248"/>
                  <a:gd name="connsiteY9" fmla="*/ 139599 h 39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9248" h="391809">
                    <a:moveTo>
                      <a:pt x="160968" y="0"/>
                    </a:moveTo>
                    <a:lnTo>
                      <a:pt x="248281" y="0"/>
                    </a:lnTo>
                    <a:lnTo>
                      <a:pt x="281956" y="139599"/>
                    </a:lnTo>
                    <a:lnTo>
                      <a:pt x="367212" y="139599"/>
                    </a:lnTo>
                    <a:cubicBezTo>
                      <a:pt x="390428" y="139599"/>
                      <a:pt x="409248" y="158419"/>
                      <a:pt x="409248" y="181635"/>
                    </a:cubicBezTo>
                    <a:lnTo>
                      <a:pt x="409248" y="391809"/>
                    </a:lnTo>
                    <a:lnTo>
                      <a:pt x="0" y="391809"/>
                    </a:lnTo>
                    <a:lnTo>
                      <a:pt x="0" y="181635"/>
                    </a:lnTo>
                    <a:cubicBezTo>
                      <a:pt x="0" y="158419"/>
                      <a:pt x="18820" y="139599"/>
                      <a:pt x="42036" y="139599"/>
                    </a:cubicBezTo>
                    <a:lnTo>
                      <a:pt x="127293" y="13959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2" name="フリーフォーム 342">
                <a:extLst>
                  <a:ext uri="{FF2B5EF4-FFF2-40B4-BE49-F238E27FC236}">
                    <a16:creationId xmlns:a16="http://schemas.microsoft.com/office/drawing/2014/main" id="{252FA604-DE73-4D60-B635-29AF2F8A7E22}"/>
                  </a:ext>
                </a:extLst>
              </p:cNvPr>
              <p:cNvSpPr/>
              <p:nvPr/>
            </p:nvSpPr>
            <p:spPr>
              <a:xfrm rot="10800000">
                <a:off x="7885810" y="1038658"/>
                <a:ext cx="315196" cy="410644"/>
              </a:xfrm>
              <a:custGeom>
                <a:avLst/>
                <a:gdLst>
                  <a:gd name="connsiteX0" fmla="*/ 0 w 315196"/>
                  <a:gd name="connsiteY0" fmla="*/ 410644 h 410644"/>
                  <a:gd name="connsiteX1" fmla="*/ 110314 w 315196"/>
                  <a:gd name="connsiteY1" fmla="*/ 0 h 410644"/>
                  <a:gd name="connsiteX2" fmla="*/ 204882 w 315196"/>
                  <a:gd name="connsiteY2" fmla="*/ 0 h 410644"/>
                  <a:gd name="connsiteX3" fmla="*/ 315196 w 315196"/>
                  <a:gd name="connsiteY3" fmla="*/ 410642 h 410644"/>
                  <a:gd name="connsiteX4" fmla="*/ 250294 w 315196"/>
                  <a:gd name="connsiteY4" fmla="*/ 380060 h 410644"/>
                  <a:gd name="connsiteX5" fmla="*/ 157599 w 315196"/>
                  <a:gd name="connsiteY5" fmla="*/ 366981 h 410644"/>
                  <a:gd name="connsiteX6" fmla="*/ 64904 w 315196"/>
                  <a:gd name="connsiteY6" fmla="*/ 380060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5196" h="410644">
                    <a:moveTo>
                      <a:pt x="0" y="410644"/>
                    </a:moveTo>
                    <a:lnTo>
                      <a:pt x="110314" y="0"/>
                    </a:lnTo>
                    <a:lnTo>
                      <a:pt x="204882" y="0"/>
                    </a:lnTo>
                    <a:lnTo>
                      <a:pt x="315196" y="410642"/>
                    </a:lnTo>
                    <a:lnTo>
                      <a:pt x="250294" y="380060"/>
                    </a:lnTo>
                    <a:cubicBezTo>
                      <a:pt x="221803" y="371638"/>
                      <a:pt x="190479" y="366981"/>
                      <a:pt x="157599" y="366981"/>
                    </a:cubicBezTo>
                    <a:cubicBezTo>
                      <a:pt x="124719" y="366981"/>
                      <a:pt x="93395" y="371638"/>
                      <a:pt x="64904" y="380060"/>
                    </a:cubicBezTo>
                    <a:close/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3" name="円/楕円 302">
                <a:extLst>
                  <a:ext uri="{FF2B5EF4-FFF2-40B4-BE49-F238E27FC236}">
                    <a16:creationId xmlns:a16="http://schemas.microsoft.com/office/drawing/2014/main" id="{D43D5F03-75EA-45D0-B8CA-A5813E718714}"/>
                  </a:ext>
                </a:extLst>
              </p:cNvPr>
              <p:cNvSpPr/>
              <p:nvPr/>
            </p:nvSpPr>
            <p:spPr>
              <a:xfrm rot="20700000">
                <a:off x="780198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4" name="円/楕円 303">
                <a:extLst>
                  <a:ext uri="{FF2B5EF4-FFF2-40B4-BE49-F238E27FC236}">
                    <a16:creationId xmlns:a16="http://schemas.microsoft.com/office/drawing/2014/main" id="{FE6D89DD-5258-47C9-B768-91DC758E7E33}"/>
                  </a:ext>
                </a:extLst>
              </p:cNvPr>
              <p:cNvSpPr/>
              <p:nvPr/>
            </p:nvSpPr>
            <p:spPr>
              <a:xfrm rot="900000" flipH="1">
                <a:off x="821123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5" name="円/楕円 304">
                <a:extLst>
                  <a:ext uri="{FF2B5EF4-FFF2-40B4-BE49-F238E27FC236}">
                    <a16:creationId xmlns:a16="http://schemas.microsoft.com/office/drawing/2014/main" id="{CA8274A4-2CBF-4448-9717-38F03B3325CD}"/>
                  </a:ext>
                </a:extLst>
              </p:cNvPr>
              <p:cNvSpPr/>
              <p:nvPr/>
            </p:nvSpPr>
            <p:spPr>
              <a:xfrm>
                <a:off x="783987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6" name="フリーフォーム 305">
                <a:extLst>
                  <a:ext uri="{FF2B5EF4-FFF2-40B4-BE49-F238E27FC236}">
                    <a16:creationId xmlns:a16="http://schemas.microsoft.com/office/drawing/2014/main" id="{E253B225-E33C-42D6-A0FC-B2B163C9F91C}"/>
                  </a:ext>
                </a:extLst>
              </p:cNvPr>
              <p:cNvSpPr/>
              <p:nvPr/>
            </p:nvSpPr>
            <p:spPr>
              <a:xfrm>
                <a:off x="774654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7" name="フリーフォーム 310">
                <a:extLst>
                  <a:ext uri="{FF2B5EF4-FFF2-40B4-BE49-F238E27FC236}">
                    <a16:creationId xmlns:a16="http://schemas.microsoft.com/office/drawing/2014/main" id="{1FD0B4CE-EF1D-4E46-A5F6-93D3318C9521}"/>
                  </a:ext>
                </a:extLst>
              </p:cNvPr>
              <p:cNvSpPr/>
              <p:nvPr/>
            </p:nvSpPr>
            <p:spPr>
              <a:xfrm flipH="1">
                <a:off x="7792692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8" name="フリーフォーム 396">
                <a:extLst>
                  <a:ext uri="{FF2B5EF4-FFF2-40B4-BE49-F238E27FC236}">
                    <a16:creationId xmlns:a16="http://schemas.microsoft.com/office/drawing/2014/main" id="{F97BD780-185D-45D2-A36F-53241128A62B}"/>
                  </a:ext>
                </a:extLst>
              </p:cNvPr>
              <p:cNvSpPr/>
              <p:nvPr/>
            </p:nvSpPr>
            <p:spPr>
              <a:xfrm>
                <a:off x="7863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9" name="フリーフォーム 397">
                <a:extLst>
                  <a:ext uri="{FF2B5EF4-FFF2-40B4-BE49-F238E27FC236}">
                    <a16:creationId xmlns:a16="http://schemas.microsoft.com/office/drawing/2014/main" id="{B210484B-713D-4690-82C2-E501A65D2233}"/>
                  </a:ext>
                </a:extLst>
              </p:cNvPr>
              <p:cNvSpPr/>
              <p:nvPr/>
            </p:nvSpPr>
            <p:spPr>
              <a:xfrm>
                <a:off x="7901491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0" name="フリーフォーム 398">
                <a:extLst>
                  <a:ext uri="{FF2B5EF4-FFF2-40B4-BE49-F238E27FC236}">
                    <a16:creationId xmlns:a16="http://schemas.microsoft.com/office/drawing/2014/main" id="{2C5CEBD7-B46A-424C-AA34-4B478946C49F}"/>
                  </a:ext>
                </a:extLst>
              </p:cNvPr>
              <p:cNvSpPr/>
              <p:nvPr/>
            </p:nvSpPr>
            <p:spPr>
              <a:xfrm>
                <a:off x="7946847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1" name="フリーフォーム 399">
                <a:extLst>
                  <a:ext uri="{FF2B5EF4-FFF2-40B4-BE49-F238E27FC236}">
                    <a16:creationId xmlns:a16="http://schemas.microsoft.com/office/drawing/2014/main" id="{C66E07FD-B497-4739-9459-8B6341BA0688}"/>
                  </a:ext>
                </a:extLst>
              </p:cNvPr>
              <p:cNvSpPr/>
              <p:nvPr/>
            </p:nvSpPr>
            <p:spPr>
              <a:xfrm flipH="1">
                <a:off x="8146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2" name="フリーフォーム 400">
                <a:extLst>
                  <a:ext uri="{FF2B5EF4-FFF2-40B4-BE49-F238E27FC236}">
                    <a16:creationId xmlns:a16="http://schemas.microsoft.com/office/drawing/2014/main" id="{AB3F6E56-1BFB-4103-8F54-850FB73048C0}"/>
                  </a:ext>
                </a:extLst>
              </p:cNvPr>
              <p:cNvSpPr/>
              <p:nvPr/>
            </p:nvSpPr>
            <p:spPr>
              <a:xfrm flipH="1">
                <a:off x="8113250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3" name="フリーフォーム 401">
                <a:extLst>
                  <a:ext uri="{FF2B5EF4-FFF2-40B4-BE49-F238E27FC236}">
                    <a16:creationId xmlns:a16="http://schemas.microsoft.com/office/drawing/2014/main" id="{E42367DF-9C9C-4A6D-83A8-118BFE7422FD}"/>
                  </a:ext>
                </a:extLst>
              </p:cNvPr>
              <p:cNvSpPr/>
              <p:nvPr/>
            </p:nvSpPr>
            <p:spPr>
              <a:xfrm flipH="1">
                <a:off x="8067894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910C8FB7-AD55-45CD-83F0-1E29A16FCFA5}"/>
                </a:ext>
              </a:extLst>
            </p:cNvPr>
            <p:cNvGrpSpPr/>
            <p:nvPr/>
          </p:nvGrpSpPr>
          <p:grpSpPr>
            <a:xfrm>
              <a:off x="7857802" y="502912"/>
              <a:ext cx="394089" cy="272477"/>
              <a:chOff x="1183539" y="2986396"/>
              <a:chExt cx="394089" cy="272477"/>
            </a:xfrm>
          </p:grpSpPr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43DE7B8A-BB38-4BD0-9A77-C6F6564B6118}"/>
                  </a:ext>
                </a:extLst>
              </p:cNvPr>
              <p:cNvGrpSpPr/>
              <p:nvPr/>
            </p:nvGrpSpPr>
            <p:grpSpPr>
              <a:xfrm>
                <a:off x="1183539" y="2986396"/>
                <a:ext cx="394089" cy="272477"/>
                <a:chOff x="1183539" y="2986396"/>
                <a:chExt cx="394089" cy="272477"/>
              </a:xfrm>
            </p:grpSpPr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8E73FE95-3C02-496C-BE0B-5B01CDD026AB}"/>
                    </a:ext>
                  </a:extLst>
                </p:cNvPr>
                <p:cNvSpPr/>
                <p:nvPr/>
              </p:nvSpPr>
              <p:spPr>
                <a:xfrm>
                  <a:off x="1214479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9" name="楕円 7">
                  <a:extLst>
                    <a:ext uri="{FF2B5EF4-FFF2-40B4-BE49-F238E27FC236}">
                      <a16:creationId xmlns:a16="http://schemas.microsoft.com/office/drawing/2014/main" id="{BE6F9536-499B-4A35-B2C2-E2731790E062}"/>
                    </a:ext>
                  </a:extLst>
                </p:cNvPr>
                <p:cNvSpPr/>
                <p:nvPr/>
              </p:nvSpPr>
              <p:spPr>
                <a:xfrm>
                  <a:off x="1347665" y="3144119"/>
                  <a:ext cx="50326" cy="18515"/>
                </a:xfrm>
                <a:custGeom>
                  <a:avLst/>
                  <a:gdLst>
                    <a:gd name="connsiteX0" fmla="*/ 0 w 431163"/>
                    <a:gd name="connsiteY0" fmla="*/ 94590 h 189180"/>
                    <a:gd name="connsiteX1" fmla="*/ 215582 w 431163"/>
                    <a:gd name="connsiteY1" fmla="*/ 0 h 189180"/>
                    <a:gd name="connsiteX2" fmla="*/ 431164 w 431163"/>
                    <a:gd name="connsiteY2" fmla="*/ 94590 h 189180"/>
                    <a:gd name="connsiteX3" fmla="*/ 215582 w 431163"/>
                    <a:gd name="connsiteY3" fmla="*/ 189180 h 189180"/>
                    <a:gd name="connsiteX4" fmla="*/ 0 w 431163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94590 h 189180"/>
                    <a:gd name="connsiteX1" fmla="*/ 215582 w 431164"/>
                    <a:gd name="connsiteY1" fmla="*/ 0 h 189180"/>
                    <a:gd name="connsiteX2" fmla="*/ 431164 w 431164"/>
                    <a:gd name="connsiteY2" fmla="*/ 94590 h 189180"/>
                    <a:gd name="connsiteX3" fmla="*/ 215582 w 431164"/>
                    <a:gd name="connsiteY3" fmla="*/ 189180 h 189180"/>
                    <a:gd name="connsiteX4" fmla="*/ 0 w 431164"/>
                    <a:gd name="connsiteY4" fmla="*/ 94590 h 189180"/>
                    <a:gd name="connsiteX0" fmla="*/ 0 w 431164"/>
                    <a:gd name="connsiteY0" fmla="*/ 30169 h 124759"/>
                    <a:gd name="connsiteX1" fmla="*/ 210820 w 431164"/>
                    <a:gd name="connsiteY1" fmla="*/ 9397 h 124759"/>
                    <a:gd name="connsiteX2" fmla="*/ 431164 w 431164"/>
                    <a:gd name="connsiteY2" fmla="*/ 30169 h 124759"/>
                    <a:gd name="connsiteX3" fmla="*/ 215582 w 431164"/>
                    <a:gd name="connsiteY3" fmla="*/ 124759 h 124759"/>
                    <a:gd name="connsiteX4" fmla="*/ 0 w 431164"/>
                    <a:gd name="connsiteY4" fmla="*/ 30169 h 124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164" h="124759">
                      <a:moveTo>
                        <a:pt x="0" y="30169"/>
                      </a:moveTo>
                      <a:cubicBezTo>
                        <a:pt x="0" y="-22072"/>
                        <a:pt x="91757" y="9397"/>
                        <a:pt x="210820" y="9397"/>
                      </a:cubicBezTo>
                      <a:cubicBezTo>
                        <a:pt x="329883" y="9397"/>
                        <a:pt x="431164" y="-22072"/>
                        <a:pt x="431164" y="30169"/>
                      </a:cubicBezTo>
                      <a:cubicBezTo>
                        <a:pt x="431164" y="82410"/>
                        <a:pt x="334645" y="69990"/>
                        <a:pt x="215582" y="124759"/>
                      </a:cubicBezTo>
                      <a:cubicBezTo>
                        <a:pt x="96519" y="69990"/>
                        <a:pt x="0" y="82410"/>
                        <a:pt x="0" y="30169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6AFD2747-84E4-4903-89A0-A50A93C5CBCB}"/>
                    </a:ext>
                  </a:extLst>
                </p:cNvPr>
                <p:cNvSpPr/>
                <p:nvPr/>
              </p:nvSpPr>
              <p:spPr>
                <a:xfrm rot="15620202" flipH="1">
                  <a:off x="1478937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8EF83C9F-A3C0-469E-B7B8-A018AD0DAAA0}"/>
                    </a:ext>
                  </a:extLst>
                </p:cNvPr>
                <p:cNvSpPr/>
                <p:nvPr/>
              </p:nvSpPr>
              <p:spPr>
                <a:xfrm rot="5979798">
                  <a:off x="1236511" y="2933424"/>
                  <a:ext cx="45719" cy="151663"/>
                </a:xfrm>
                <a:custGeom>
                  <a:avLst/>
                  <a:gdLst>
                    <a:gd name="connsiteX0" fmla="*/ 3660 w 135315"/>
                    <a:gd name="connsiteY0" fmla="*/ 315335 h 523742"/>
                    <a:gd name="connsiteX1" fmla="*/ 110032 w 135315"/>
                    <a:gd name="connsiteY1" fmla="*/ 515850 h 523742"/>
                    <a:gd name="connsiteX2" fmla="*/ 135315 w 135315"/>
                    <a:gd name="connsiteY2" fmla="*/ 523742 h 523742"/>
                    <a:gd name="connsiteX3" fmla="*/ 97369 w 135315"/>
                    <a:gd name="connsiteY3" fmla="*/ 478230 h 523742"/>
                    <a:gd name="connsiteX4" fmla="*/ 44603 w 135315"/>
                    <a:gd name="connsiteY4" fmla="*/ 251607 h 523742"/>
                    <a:gd name="connsiteX5" fmla="*/ 97369 w 135315"/>
                    <a:gd name="connsiteY5" fmla="*/ 24984 h 523742"/>
                    <a:gd name="connsiteX6" fmla="*/ 118199 w 135315"/>
                    <a:gd name="connsiteY6" fmla="*/ 0 h 523742"/>
                    <a:gd name="connsiteX7" fmla="*/ 110032 w 135315"/>
                    <a:gd name="connsiteY7" fmla="*/ 2550 h 523742"/>
                    <a:gd name="connsiteX8" fmla="*/ 0 w 135315"/>
                    <a:gd name="connsiteY8" fmla="*/ 259200 h 523742"/>
                    <a:gd name="connsiteX9" fmla="*/ 3660 w 135315"/>
                    <a:gd name="connsiteY9" fmla="*/ 315335 h 52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315" h="523742">
                      <a:moveTo>
                        <a:pt x="3660" y="315335"/>
                      </a:moveTo>
                      <a:cubicBezTo>
                        <a:pt x="15659" y="405996"/>
                        <a:pt x="56147" y="480613"/>
                        <a:pt x="110032" y="515850"/>
                      </a:cubicBezTo>
                      <a:lnTo>
                        <a:pt x="135315" y="523742"/>
                      </a:lnTo>
                      <a:lnTo>
                        <a:pt x="97369" y="478230"/>
                      </a:lnTo>
                      <a:cubicBezTo>
                        <a:pt x="64767" y="420232"/>
                        <a:pt x="44603" y="340108"/>
                        <a:pt x="44603" y="251607"/>
                      </a:cubicBezTo>
                      <a:cubicBezTo>
                        <a:pt x="44603" y="163105"/>
                        <a:pt x="64767" y="82982"/>
                        <a:pt x="97369" y="24984"/>
                      </a:cubicBezTo>
                      <a:lnTo>
                        <a:pt x="118199" y="0"/>
                      </a:lnTo>
                      <a:lnTo>
                        <a:pt x="110032" y="2550"/>
                      </a:lnTo>
                      <a:cubicBezTo>
                        <a:pt x="45371" y="44834"/>
                        <a:pt x="0" y="143825"/>
                        <a:pt x="0" y="259200"/>
                      </a:cubicBezTo>
                      <a:cubicBezTo>
                        <a:pt x="0" y="278429"/>
                        <a:pt x="1260" y="297203"/>
                        <a:pt x="3660" y="31533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51AE9A71-9137-4F8C-849F-3DD6168E88E2}"/>
                    </a:ext>
                  </a:extLst>
                </p:cNvPr>
                <p:cNvSpPr/>
                <p:nvPr/>
              </p:nvSpPr>
              <p:spPr>
                <a:xfrm flipH="1">
                  <a:off x="1450324" y="3038397"/>
                  <a:ext cx="88493" cy="93414"/>
                </a:xfrm>
                <a:custGeom>
                  <a:avLst/>
                  <a:gdLst>
                    <a:gd name="connsiteX0" fmla="*/ 59276 w 88493"/>
                    <a:gd name="connsiteY0" fmla="*/ 0 h 93414"/>
                    <a:gd name="connsiteX1" fmla="*/ 88493 w 88493"/>
                    <a:gd name="connsiteY1" fmla="*/ 46707 h 93414"/>
                    <a:gd name="connsiteX2" fmla="*/ 59276 w 88493"/>
                    <a:gd name="connsiteY2" fmla="*/ 93414 h 93414"/>
                    <a:gd name="connsiteX3" fmla="*/ 30059 w 88493"/>
                    <a:gd name="connsiteY3" fmla="*/ 46707 h 93414"/>
                    <a:gd name="connsiteX4" fmla="*/ 32361 w 88493"/>
                    <a:gd name="connsiteY4" fmla="*/ 37824 h 93414"/>
                    <a:gd name="connsiteX5" fmla="*/ 26104 w 88493"/>
                    <a:gd name="connsiteY5" fmla="*/ 33182 h 93414"/>
                    <a:gd name="connsiteX6" fmla="*/ 41 w 88493"/>
                    <a:gd name="connsiteY6" fmla="*/ 5573 h 93414"/>
                    <a:gd name="connsiteX7" fmla="*/ 36976 w 88493"/>
                    <a:gd name="connsiteY7" fmla="*/ 14268 h 93414"/>
                    <a:gd name="connsiteX8" fmla="*/ 38312 w 88493"/>
                    <a:gd name="connsiteY8" fmla="*/ 14857 h 93414"/>
                    <a:gd name="connsiteX9" fmla="*/ 38617 w 88493"/>
                    <a:gd name="connsiteY9" fmla="*/ 13680 h 93414"/>
                    <a:gd name="connsiteX10" fmla="*/ 59276 w 88493"/>
                    <a:gd name="connsiteY10" fmla="*/ 0 h 9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493" h="93414">
                      <a:moveTo>
                        <a:pt x="59276" y="0"/>
                      </a:moveTo>
                      <a:cubicBezTo>
                        <a:pt x="75412" y="0"/>
                        <a:pt x="88493" y="20911"/>
                        <a:pt x="88493" y="46707"/>
                      </a:cubicBezTo>
                      <a:cubicBezTo>
                        <a:pt x="88493" y="72503"/>
                        <a:pt x="75412" y="93414"/>
                        <a:pt x="59276" y="93414"/>
                      </a:cubicBezTo>
                      <a:cubicBezTo>
                        <a:pt x="43140" y="93414"/>
                        <a:pt x="30059" y="72503"/>
                        <a:pt x="30059" y="46707"/>
                      </a:cubicBezTo>
                      <a:lnTo>
                        <a:pt x="32361" y="37824"/>
                      </a:lnTo>
                      <a:lnTo>
                        <a:pt x="26104" y="33182"/>
                      </a:lnTo>
                      <a:cubicBezTo>
                        <a:pt x="15617" y="24166"/>
                        <a:pt x="-939" y="7490"/>
                        <a:pt x="41" y="5573"/>
                      </a:cubicBezTo>
                      <a:cubicBezTo>
                        <a:pt x="1021" y="3655"/>
                        <a:pt x="23875" y="9642"/>
                        <a:pt x="36976" y="14268"/>
                      </a:cubicBezTo>
                      <a:lnTo>
                        <a:pt x="38312" y="14857"/>
                      </a:lnTo>
                      <a:lnTo>
                        <a:pt x="38617" y="13680"/>
                      </a:lnTo>
                      <a:cubicBezTo>
                        <a:pt x="43904" y="5228"/>
                        <a:pt x="51208" y="0"/>
                        <a:pt x="592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3" name="二等辺三角形 9">
                  <a:extLst>
                    <a:ext uri="{FF2B5EF4-FFF2-40B4-BE49-F238E27FC236}">
                      <a16:creationId xmlns:a16="http://schemas.microsoft.com/office/drawing/2014/main" id="{E1750860-4274-4D85-A296-BFE08EBEB989}"/>
                    </a:ext>
                  </a:extLst>
                </p:cNvPr>
                <p:cNvSpPr/>
                <p:nvPr/>
              </p:nvSpPr>
              <p:spPr>
                <a:xfrm flipV="1">
                  <a:off x="1297389" y="3241055"/>
                  <a:ext cx="156401" cy="17818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  <a:gd name="connsiteX0" fmla="*/ 1583 w 410847"/>
                    <a:gd name="connsiteY0" fmla="*/ 297184 h 323259"/>
                    <a:gd name="connsiteX1" fmla="*/ 205199 w 410847"/>
                    <a:gd name="connsiteY1" fmla="*/ 2 h 323259"/>
                    <a:gd name="connsiteX2" fmla="*/ 408815 w 410847"/>
                    <a:gd name="connsiteY2" fmla="*/ 297184 h 323259"/>
                    <a:gd name="connsiteX3" fmla="*/ 1583 w 410847"/>
                    <a:gd name="connsiteY3" fmla="*/ 297184 h 323259"/>
                    <a:gd name="connsiteX0" fmla="*/ 7061 w 419185"/>
                    <a:gd name="connsiteY0" fmla="*/ 111985 h 125983"/>
                    <a:gd name="connsiteX1" fmla="*/ 197913 w 419185"/>
                    <a:gd name="connsiteY1" fmla="*/ 7 h 125983"/>
                    <a:gd name="connsiteX2" fmla="*/ 414293 w 419185"/>
                    <a:gd name="connsiteY2" fmla="*/ 111985 h 125983"/>
                    <a:gd name="connsiteX3" fmla="*/ 7061 w 419185"/>
                    <a:gd name="connsiteY3" fmla="*/ 111985 h 125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185" h="125983">
                      <a:moveTo>
                        <a:pt x="7061" y="111985"/>
                      </a:moveTo>
                      <a:cubicBezTo>
                        <a:pt x="-29002" y="93322"/>
                        <a:pt x="78887" y="956"/>
                        <a:pt x="197913" y="7"/>
                      </a:cubicBezTo>
                      <a:cubicBezTo>
                        <a:pt x="316939" y="-942"/>
                        <a:pt x="446102" y="93322"/>
                        <a:pt x="414293" y="111985"/>
                      </a:cubicBezTo>
                      <a:cubicBezTo>
                        <a:pt x="382484" y="130648"/>
                        <a:pt x="43124" y="130648"/>
                        <a:pt x="7061" y="1119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77" name="二等辺三角形 9">
                <a:extLst>
                  <a:ext uri="{FF2B5EF4-FFF2-40B4-BE49-F238E27FC236}">
                    <a16:creationId xmlns:a16="http://schemas.microsoft.com/office/drawing/2014/main" id="{CF46DC73-56FA-46D4-A9CA-4F50B853C105}"/>
                  </a:ext>
                </a:extLst>
              </p:cNvPr>
              <p:cNvSpPr/>
              <p:nvPr/>
            </p:nvSpPr>
            <p:spPr>
              <a:xfrm>
                <a:off x="1297389" y="3196011"/>
                <a:ext cx="152792" cy="45720"/>
              </a:xfrm>
              <a:custGeom>
                <a:avLst/>
                <a:gdLst>
                  <a:gd name="connsiteX0" fmla="*/ 0 w 407232"/>
                  <a:gd name="connsiteY0" fmla="*/ 297182 h 297182"/>
                  <a:gd name="connsiteX1" fmla="*/ 203616 w 407232"/>
                  <a:gd name="connsiteY1" fmla="*/ 0 h 297182"/>
                  <a:gd name="connsiteX2" fmla="*/ 407232 w 407232"/>
                  <a:gd name="connsiteY2" fmla="*/ 297182 h 297182"/>
                  <a:gd name="connsiteX3" fmla="*/ 0 w 407232"/>
                  <a:gd name="connsiteY3" fmla="*/ 297182 h 297182"/>
                  <a:gd name="connsiteX0" fmla="*/ 1103 w 408335"/>
                  <a:gd name="connsiteY0" fmla="*/ 297182 h 312634"/>
                  <a:gd name="connsiteX1" fmla="*/ 204719 w 408335"/>
                  <a:gd name="connsiteY1" fmla="*/ 0 h 312634"/>
                  <a:gd name="connsiteX2" fmla="*/ 408335 w 408335"/>
                  <a:gd name="connsiteY2" fmla="*/ 297182 h 312634"/>
                  <a:gd name="connsiteX3" fmla="*/ 1103 w 408335"/>
                  <a:gd name="connsiteY3" fmla="*/ 297182 h 312634"/>
                  <a:gd name="connsiteX0" fmla="*/ 1103 w 409767"/>
                  <a:gd name="connsiteY0" fmla="*/ 297182 h 323257"/>
                  <a:gd name="connsiteX1" fmla="*/ 204719 w 409767"/>
                  <a:gd name="connsiteY1" fmla="*/ 0 h 323257"/>
                  <a:gd name="connsiteX2" fmla="*/ 408335 w 409767"/>
                  <a:gd name="connsiteY2" fmla="*/ 297182 h 323257"/>
                  <a:gd name="connsiteX3" fmla="*/ 1103 w 409767"/>
                  <a:gd name="connsiteY3" fmla="*/ 297182 h 323257"/>
                  <a:gd name="connsiteX0" fmla="*/ 991 w 409512"/>
                  <a:gd name="connsiteY0" fmla="*/ 297184 h 323259"/>
                  <a:gd name="connsiteX1" fmla="*/ 204607 w 409512"/>
                  <a:gd name="connsiteY1" fmla="*/ 2 h 323259"/>
                  <a:gd name="connsiteX2" fmla="*/ 408223 w 409512"/>
                  <a:gd name="connsiteY2" fmla="*/ 297184 h 323259"/>
                  <a:gd name="connsiteX3" fmla="*/ 991 w 409512"/>
                  <a:gd name="connsiteY3" fmla="*/ 297184 h 32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512" h="323259">
                    <a:moveTo>
                      <a:pt x="991" y="297184"/>
                    </a:moveTo>
                    <a:cubicBezTo>
                      <a:pt x="-14481" y="262417"/>
                      <a:pt x="155785" y="953"/>
                      <a:pt x="204607" y="2"/>
                    </a:cubicBezTo>
                    <a:cubicBezTo>
                      <a:pt x="253429" y="-949"/>
                      <a:pt x="426076" y="262416"/>
                      <a:pt x="408223" y="297184"/>
                    </a:cubicBezTo>
                    <a:cubicBezTo>
                      <a:pt x="390370" y="331952"/>
                      <a:pt x="16463" y="331951"/>
                      <a:pt x="991" y="2971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110368D3-E58D-424B-AAD8-15DA9A44EFF5}"/>
                </a:ext>
              </a:extLst>
            </p:cNvPr>
            <p:cNvSpPr/>
            <p:nvPr/>
          </p:nvSpPr>
          <p:spPr>
            <a:xfrm rot="3600000">
              <a:off x="7321241" y="96479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7A36A0A8-AD93-43E8-9417-BBCF3145A229}"/>
                </a:ext>
              </a:extLst>
            </p:cNvPr>
            <p:cNvSpPr/>
            <p:nvPr/>
          </p:nvSpPr>
          <p:spPr>
            <a:xfrm rot="18000000" flipH="1">
              <a:off x="8403952" y="107883"/>
              <a:ext cx="362747" cy="223321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4746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404746" y="38863"/>
                  </a:lnTo>
                  <a:lnTo>
                    <a:pt x="383660" y="141502"/>
                  </a:lnTo>
                  <a:lnTo>
                    <a:pt x="254900" y="115050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cubicBezTo>
                    <a:pt x="208321" y="173891"/>
                    <a:pt x="206671" y="175976"/>
                    <a:pt x="205020" y="178061"/>
                  </a:cubicBez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F7BA0209-F634-466A-BA61-430C4A4CAC75}"/>
                </a:ext>
              </a:extLst>
            </p:cNvPr>
            <p:cNvGrpSpPr/>
            <p:nvPr/>
          </p:nvGrpSpPr>
          <p:grpSpPr>
            <a:xfrm>
              <a:off x="7380613" y="460689"/>
              <a:ext cx="1291175" cy="232794"/>
              <a:chOff x="732974" y="3660745"/>
              <a:chExt cx="1291175" cy="232794"/>
            </a:xfrm>
          </p:grpSpPr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E5414F2E-9A6B-428E-9B86-5F75F6707904}"/>
                  </a:ext>
                </a:extLst>
              </p:cNvPr>
              <p:cNvSpPr/>
              <p:nvPr/>
            </p:nvSpPr>
            <p:spPr>
              <a:xfrm rot="7200000">
                <a:off x="790680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A0BDCF17-FB64-4D14-8B86-743EB622A801}"/>
                  </a:ext>
                </a:extLst>
              </p:cNvPr>
              <p:cNvSpPr/>
              <p:nvPr/>
            </p:nvSpPr>
            <p:spPr>
              <a:xfrm rot="14400000" flipV="1">
                <a:off x="755435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0867B615-BCF7-40C6-B42C-12EED13A7B93}"/>
                  </a:ext>
                </a:extLst>
              </p:cNvPr>
              <p:cNvSpPr/>
              <p:nvPr/>
            </p:nvSpPr>
            <p:spPr>
              <a:xfrm rot="14400000" flipH="1">
                <a:off x="1930608" y="3638284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5" name="楕円 1">
                <a:extLst>
                  <a:ext uri="{FF2B5EF4-FFF2-40B4-BE49-F238E27FC236}">
                    <a16:creationId xmlns:a16="http://schemas.microsoft.com/office/drawing/2014/main" id="{EB97D338-36CC-4650-B311-E19FEA1F91E1}"/>
                  </a:ext>
                </a:extLst>
              </p:cNvPr>
              <p:cNvSpPr/>
              <p:nvPr/>
            </p:nvSpPr>
            <p:spPr>
              <a:xfrm rot="7200000" flipH="1" flipV="1">
                <a:off x="1895363" y="3799998"/>
                <a:ext cx="71080" cy="11600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70" name="台形 136">
              <a:extLst>
                <a:ext uri="{FF2B5EF4-FFF2-40B4-BE49-F238E27FC236}">
                  <a16:creationId xmlns:a16="http://schemas.microsoft.com/office/drawing/2014/main" id="{EE971B2D-1896-4C6D-8E9E-F439992D1294}"/>
                </a:ext>
              </a:extLst>
            </p:cNvPr>
            <p:cNvSpPr/>
            <p:nvPr/>
          </p:nvSpPr>
          <p:spPr>
            <a:xfrm rot="9900000" flipH="1">
              <a:off x="7599180" y="249260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台形 136">
              <a:extLst>
                <a:ext uri="{FF2B5EF4-FFF2-40B4-BE49-F238E27FC236}">
                  <a16:creationId xmlns:a16="http://schemas.microsoft.com/office/drawing/2014/main" id="{687FD2BB-DD5D-4802-845A-7042878922DF}"/>
                </a:ext>
              </a:extLst>
            </p:cNvPr>
            <p:cNvSpPr/>
            <p:nvPr/>
          </p:nvSpPr>
          <p:spPr>
            <a:xfrm rot="11700000">
              <a:off x="8309335" y="260664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40601 w 179425"/>
                <a:gd name="connsiteY0" fmla="*/ 83846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40601" y="83846"/>
                  </a:moveTo>
                  <a:lnTo>
                    <a:pt x="179425" y="806761"/>
                  </a:lnTo>
                  <a:lnTo>
                    <a:pt x="0" y="806761"/>
                  </a:lnTo>
                  <a:lnTo>
                    <a:pt x="44856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9027891F-D7E6-4C81-B3AC-363177513156}"/>
              </a:ext>
            </a:extLst>
          </p:cNvPr>
          <p:cNvGrpSpPr>
            <a:grpSpLocks noChangeAspect="1"/>
          </p:cNvGrpSpPr>
          <p:nvPr/>
        </p:nvGrpSpPr>
        <p:grpSpPr>
          <a:xfrm>
            <a:off x="770483" y="4712134"/>
            <a:ext cx="905798" cy="1584367"/>
            <a:chOff x="744180" y="26461"/>
            <a:chExt cx="1509664" cy="2640610"/>
          </a:xfrm>
        </p:grpSpPr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3633E513-3855-4C52-A1B5-CC662BFB7B0A}"/>
                </a:ext>
              </a:extLst>
            </p:cNvPr>
            <p:cNvSpPr/>
            <p:nvPr/>
          </p:nvSpPr>
          <p:spPr>
            <a:xfrm flipH="1">
              <a:off x="883950" y="1615144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13554" y="119316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13554" y="234710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A93766C3-BDBA-46A6-8AD7-22358B3E4E61}"/>
                </a:ext>
              </a:extLst>
            </p:cNvPr>
            <p:cNvGrpSpPr/>
            <p:nvPr/>
          </p:nvGrpSpPr>
          <p:grpSpPr>
            <a:xfrm>
              <a:off x="935839" y="326420"/>
              <a:ext cx="1127279" cy="2340651"/>
              <a:chOff x="935839" y="326420"/>
              <a:chExt cx="1127279" cy="2340651"/>
            </a:xfrm>
          </p:grpSpPr>
          <p:sp>
            <p:nvSpPr>
              <p:cNvPr id="427" name="フリーフォーム 387">
                <a:extLst>
                  <a:ext uri="{FF2B5EF4-FFF2-40B4-BE49-F238E27FC236}">
                    <a16:creationId xmlns:a16="http://schemas.microsoft.com/office/drawing/2014/main" id="{59F6807B-DF6C-42B9-8100-D56373F4399C}"/>
                  </a:ext>
                </a:extLst>
              </p:cNvPr>
              <p:cNvSpPr/>
              <p:nvPr/>
            </p:nvSpPr>
            <p:spPr>
              <a:xfrm>
                <a:off x="935839" y="2524196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8" name="フリーフォーム 392">
                <a:extLst>
                  <a:ext uri="{FF2B5EF4-FFF2-40B4-BE49-F238E27FC236}">
                    <a16:creationId xmlns:a16="http://schemas.microsoft.com/office/drawing/2014/main" id="{9B1D5E94-605C-4326-B150-CE1AFC677DA9}"/>
                  </a:ext>
                </a:extLst>
              </p:cNvPr>
              <p:cNvSpPr/>
              <p:nvPr/>
            </p:nvSpPr>
            <p:spPr>
              <a:xfrm flipH="1">
                <a:off x="1824790" y="2524196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9" name="円/楕円 73">
                <a:extLst>
                  <a:ext uri="{FF2B5EF4-FFF2-40B4-BE49-F238E27FC236}">
                    <a16:creationId xmlns:a16="http://schemas.microsoft.com/office/drawing/2014/main" id="{16E3EBFD-A868-406E-ACEF-F8B4796AF7BB}"/>
                  </a:ext>
                </a:extLst>
              </p:cNvPr>
              <p:cNvSpPr/>
              <p:nvPr/>
            </p:nvSpPr>
            <p:spPr>
              <a:xfrm>
                <a:off x="1248385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0" name="台形 429">
                <a:extLst>
                  <a:ext uri="{FF2B5EF4-FFF2-40B4-BE49-F238E27FC236}">
                    <a16:creationId xmlns:a16="http://schemas.microsoft.com/office/drawing/2014/main" id="{8ABC1873-FE55-4087-BE15-FAEC2A0D0036}"/>
                  </a:ext>
                </a:extLst>
              </p:cNvPr>
              <p:cNvSpPr/>
              <p:nvPr/>
            </p:nvSpPr>
            <p:spPr>
              <a:xfrm>
                <a:off x="1412967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1" name="台形 430">
                <a:extLst>
                  <a:ext uri="{FF2B5EF4-FFF2-40B4-BE49-F238E27FC236}">
                    <a16:creationId xmlns:a16="http://schemas.microsoft.com/office/drawing/2014/main" id="{B9949B07-00D5-423A-B01B-E123EEEE7F54}"/>
                  </a:ext>
                </a:extLst>
              </p:cNvPr>
              <p:cNvSpPr/>
              <p:nvPr/>
            </p:nvSpPr>
            <p:spPr>
              <a:xfrm rot="10800000">
                <a:off x="1336270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2" name="円/楕円 53">
                <a:extLst>
                  <a:ext uri="{FF2B5EF4-FFF2-40B4-BE49-F238E27FC236}">
                    <a16:creationId xmlns:a16="http://schemas.microsoft.com/office/drawing/2014/main" id="{236EBB13-9E36-4681-9A2B-E7387498B374}"/>
                  </a:ext>
                </a:extLst>
              </p:cNvPr>
              <p:cNvSpPr/>
              <p:nvPr/>
            </p:nvSpPr>
            <p:spPr>
              <a:xfrm rot="20700000">
                <a:off x="1258258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3" name="円/楕円 55">
                <a:extLst>
                  <a:ext uri="{FF2B5EF4-FFF2-40B4-BE49-F238E27FC236}">
                    <a16:creationId xmlns:a16="http://schemas.microsoft.com/office/drawing/2014/main" id="{BBDFCC4F-3A55-4F5F-977F-09AEFF0A9189}"/>
                  </a:ext>
                </a:extLst>
              </p:cNvPr>
              <p:cNvSpPr/>
              <p:nvPr/>
            </p:nvSpPr>
            <p:spPr>
              <a:xfrm rot="900000" flipH="1">
                <a:off x="1667506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4" name="円/楕円 56">
                <a:extLst>
                  <a:ext uri="{FF2B5EF4-FFF2-40B4-BE49-F238E27FC236}">
                    <a16:creationId xmlns:a16="http://schemas.microsoft.com/office/drawing/2014/main" id="{D516A876-9CDF-47E3-882F-29AC66DE4CD5}"/>
                  </a:ext>
                </a:extLst>
              </p:cNvPr>
              <p:cNvSpPr/>
              <p:nvPr/>
            </p:nvSpPr>
            <p:spPr>
              <a:xfrm>
                <a:off x="1296142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5" name="フリーフォーム 61">
                <a:extLst>
                  <a:ext uri="{FF2B5EF4-FFF2-40B4-BE49-F238E27FC236}">
                    <a16:creationId xmlns:a16="http://schemas.microsoft.com/office/drawing/2014/main" id="{657C3789-B7B6-4812-B9B2-EAAC9BB0EF20}"/>
                  </a:ext>
                </a:extLst>
              </p:cNvPr>
              <p:cNvSpPr/>
              <p:nvPr/>
            </p:nvSpPr>
            <p:spPr>
              <a:xfrm rot="10800000">
                <a:off x="1336271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6" name="フリーフォーム 62">
                <a:extLst>
                  <a:ext uri="{FF2B5EF4-FFF2-40B4-BE49-F238E27FC236}">
                    <a16:creationId xmlns:a16="http://schemas.microsoft.com/office/drawing/2014/main" id="{BC805F92-1770-45BF-AA6E-8050C500BFC9}"/>
                  </a:ext>
                </a:extLst>
              </p:cNvPr>
              <p:cNvSpPr/>
              <p:nvPr/>
            </p:nvSpPr>
            <p:spPr>
              <a:xfrm>
                <a:off x="1174540" y="945461"/>
                <a:ext cx="680434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  <a:gd name="connsiteX0" fmla="*/ 136751 w 622001"/>
                  <a:gd name="connsiteY0" fmla="*/ 0 h 925513"/>
                  <a:gd name="connsiteX1" fmla="*/ 181059 w 622001"/>
                  <a:gd name="connsiteY1" fmla="*/ 0 h 925513"/>
                  <a:gd name="connsiteX2" fmla="*/ 325136 w 622001"/>
                  <a:gd name="connsiteY2" fmla="*/ 428922 h 925513"/>
                  <a:gd name="connsiteX3" fmla="*/ 469214 w 622001"/>
                  <a:gd name="connsiteY3" fmla="*/ 0 h 925513"/>
                  <a:gd name="connsiteX4" fmla="*/ 513521 w 622001"/>
                  <a:gd name="connsiteY4" fmla="*/ 0 h 925513"/>
                  <a:gd name="connsiteX5" fmla="*/ 622001 w 622001"/>
                  <a:gd name="connsiteY5" fmla="*/ 108480 h 925513"/>
                  <a:gd name="connsiteX6" fmla="*/ 511064 w 622001"/>
                  <a:gd name="connsiteY6" fmla="*/ 556819 h 925513"/>
                  <a:gd name="connsiteX7" fmla="*/ 604234 w 622001"/>
                  <a:gd name="connsiteY7" fmla="*/ 873126 h 925513"/>
                  <a:gd name="connsiteX8" fmla="*/ 366260 w 622001"/>
                  <a:gd name="connsiteY8" fmla="*/ 925513 h 925513"/>
                  <a:gd name="connsiteX9" fmla="*/ 322338 w 622001"/>
                  <a:gd name="connsiteY9" fmla="*/ 852285 h 925513"/>
                  <a:gd name="connsiteX10" fmla="*/ 278416 w 622001"/>
                  <a:gd name="connsiteY10" fmla="*/ 925513 h 925513"/>
                  <a:gd name="connsiteX11" fmla="*/ 0 w 622001"/>
                  <a:gd name="connsiteY11" fmla="*/ 805657 h 925513"/>
                  <a:gd name="connsiteX12" fmla="*/ 139209 w 622001"/>
                  <a:gd name="connsiteY12" fmla="*/ 556819 h 925513"/>
                  <a:gd name="connsiteX13" fmla="*/ 28271 w 622001"/>
                  <a:gd name="connsiteY13" fmla="*/ 108480 h 925513"/>
                  <a:gd name="connsiteX14" fmla="*/ 136751 w 622001"/>
                  <a:gd name="connsiteY14" fmla="*/ 0 h 925513"/>
                  <a:gd name="connsiteX0" fmla="*/ 136751 w 680434"/>
                  <a:gd name="connsiteY0" fmla="*/ 0 h 925513"/>
                  <a:gd name="connsiteX1" fmla="*/ 181059 w 680434"/>
                  <a:gd name="connsiteY1" fmla="*/ 0 h 925513"/>
                  <a:gd name="connsiteX2" fmla="*/ 325136 w 680434"/>
                  <a:gd name="connsiteY2" fmla="*/ 428922 h 925513"/>
                  <a:gd name="connsiteX3" fmla="*/ 469214 w 680434"/>
                  <a:gd name="connsiteY3" fmla="*/ 0 h 925513"/>
                  <a:gd name="connsiteX4" fmla="*/ 513521 w 680434"/>
                  <a:gd name="connsiteY4" fmla="*/ 0 h 925513"/>
                  <a:gd name="connsiteX5" fmla="*/ 622001 w 680434"/>
                  <a:gd name="connsiteY5" fmla="*/ 108480 h 925513"/>
                  <a:gd name="connsiteX6" fmla="*/ 511064 w 680434"/>
                  <a:gd name="connsiteY6" fmla="*/ 556819 h 925513"/>
                  <a:gd name="connsiteX7" fmla="*/ 680434 w 680434"/>
                  <a:gd name="connsiteY7" fmla="*/ 831851 h 925513"/>
                  <a:gd name="connsiteX8" fmla="*/ 366260 w 680434"/>
                  <a:gd name="connsiteY8" fmla="*/ 925513 h 925513"/>
                  <a:gd name="connsiteX9" fmla="*/ 322338 w 680434"/>
                  <a:gd name="connsiteY9" fmla="*/ 852285 h 925513"/>
                  <a:gd name="connsiteX10" fmla="*/ 278416 w 680434"/>
                  <a:gd name="connsiteY10" fmla="*/ 925513 h 925513"/>
                  <a:gd name="connsiteX11" fmla="*/ 0 w 680434"/>
                  <a:gd name="connsiteY11" fmla="*/ 805657 h 925513"/>
                  <a:gd name="connsiteX12" fmla="*/ 139209 w 680434"/>
                  <a:gd name="connsiteY12" fmla="*/ 556819 h 925513"/>
                  <a:gd name="connsiteX13" fmla="*/ 28271 w 680434"/>
                  <a:gd name="connsiteY13" fmla="*/ 108480 h 925513"/>
                  <a:gd name="connsiteX14" fmla="*/ 136751 w 680434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0434" h="925513">
                    <a:moveTo>
                      <a:pt x="136751" y="0"/>
                    </a:moveTo>
                    <a:lnTo>
                      <a:pt x="181059" y="0"/>
                    </a:lnTo>
                    <a:lnTo>
                      <a:pt x="325136" y="428922"/>
                    </a:lnTo>
                    <a:lnTo>
                      <a:pt x="469214" y="0"/>
                    </a:lnTo>
                    <a:lnTo>
                      <a:pt x="513521" y="0"/>
                    </a:lnTo>
                    <a:cubicBezTo>
                      <a:pt x="573433" y="0"/>
                      <a:pt x="622001" y="48568"/>
                      <a:pt x="622001" y="108480"/>
                    </a:cubicBezTo>
                    <a:lnTo>
                      <a:pt x="511064" y="556819"/>
                    </a:lnTo>
                    <a:lnTo>
                      <a:pt x="680434" y="831851"/>
                    </a:lnTo>
                    <a:lnTo>
                      <a:pt x="366260" y="925513"/>
                    </a:lnTo>
                    <a:lnTo>
                      <a:pt x="322338" y="852285"/>
                    </a:lnTo>
                    <a:lnTo>
                      <a:pt x="278416" y="925513"/>
                    </a:lnTo>
                    <a:lnTo>
                      <a:pt x="0" y="805657"/>
                    </a:lnTo>
                    <a:lnTo>
                      <a:pt x="139209" y="556819"/>
                    </a:lnTo>
                    <a:lnTo>
                      <a:pt x="28271" y="108480"/>
                    </a:lnTo>
                    <a:cubicBezTo>
                      <a:pt x="28271" y="48568"/>
                      <a:pt x="76839" y="0"/>
                      <a:pt x="136751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7" name="円/楕円 63">
                <a:extLst>
                  <a:ext uri="{FF2B5EF4-FFF2-40B4-BE49-F238E27FC236}">
                    <a16:creationId xmlns:a16="http://schemas.microsoft.com/office/drawing/2014/main" id="{1623798B-5949-4FAE-BD6A-22D008CEAF84}"/>
                  </a:ext>
                </a:extLst>
              </p:cNvPr>
              <p:cNvSpPr/>
              <p:nvPr/>
            </p:nvSpPr>
            <p:spPr>
              <a:xfrm>
                <a:off x="1483329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8" name="円/楕円 64">
                <a:extLst>
                  <a:ext uri="{FF2B5EF4-FFF2-40B4-BE49-F238E27FC236}">
                    <a16:creationId xmlns:a16="http://schemas.microsoft.com/office/drawing/2014/main" id="{90D6A731-F6A5-4D9F-96A8-7A2CE53235B9}"/>
                  </a:ext>
                </a:extLst>
              </p:cNvPr>
              <p:cNvSpPr/>
              <p:nvPr/>
            </p:nvSpPr>
            <p:spPr>
              <a:xfrm>
                <a:off x="1483329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9" name="フリーフォーム 72">
                <a:extLst>
                  <a:ext uri="{FF2B5EF4-FFF2-40B4-BE49-F238E27FC236}">
                    <a16:creationId xmlns:a16="http://schemas.microsoft.com/office/drawing/2014/main" id="{5E93DAD2-608D-43CD-A4B0-CCE9AFD8CE85}"/>
                  </a:ext>
                </a:extLst>
              </p:cNvPr>
              <p:cNvSpPr/>
              <p:nvPr/>
            </p:nvSpPr>
            <p:spPr>
              <a:xfrm flipH="1">
                <a:off x="1260554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0" name="弦 439">
                <a:extLst>
                  <a:ext uri="{FF2B5EF4-FFF2-40B4-BE49-F238E27FC236}">
                    <a16:creationId xmlns:a16="http://schemas.microsoft.com/office/drawing/2014/main" id="{167198F4-3275-4F3A-B81D-DE49F4B07429}"/>
                  </a:ext>
                </a:extLst>
              </p:cNvPr>
              <p:cNvSpPr/>
              <p:nvPr/>
            </p:nvSpPr>
            <p:spPr>
              <a:xfrm rot="5400000">
                <a:off x="1294621" y="318866"/>
                <a:ext cx="402242" cy="417350"/>
              </a:xfrm>
              <a:prstGeom prst="chord">
                <a:avLst>
                  <a:gd name="adj1" fmla="val 5347295"/>
                  <a:gd name="adj2" fmla="val 1400336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1" name="弦 440">
                <a:extLst>
                  <a:ext uri="{FF2B5EF4-FFF2-40B4-BE49-F238E27FC236}">
                    <a16:creationId xmlns:a16="http://schemas.microsoft.com/office/drawing/2014/main" id="{54700D0F-66CA-46B2-B19A-33FD44258BF9}"/>
                  </a:ext>
                </a:extLst>
              </p:cNvPr>
              <p:cNvSpPr/>
              <p:nvPr/>
            </p:nvSpPr>
            <p:spPr>
              <a:xfrm rot="16200000" flipH="1">
                <a:off x="1331411" y="353689"/>
                <a:ext cx="402242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AB44A05B-0EE6-446B-A056-9199A7DD748E}"/>
                </a:ext>
              </a:extLst>
            </p:cNvPr>
            <p:cNvGrpSpPr/>
            <p:nvPr/>
          </p:nvGrpSpPr>
          <p:grpSpPr>
            <a:xfrm>
              <a:off x="1312603" y="502236"/>
              <a:ext cx="394089" cy="275143"/>
              <a:chOff x="1312603" y="502236"/>
              <a:chExt cx="394089" cy="275143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CED92C26-AB86-4983-804B-1B4B995E7540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689DBDCA-B927-4533-86F6-22D4CE6EBA3D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423" name="楕円 7">
                    <a:extLst>
                      <a:ext uri="{FF2B5EF4-FFF2-40B4-BE49-F238E27FC236}">
                        <a16:creationId xmlns:a16="http://schemas.microsoft.com/office/drawing/2014/main" id="{ACD0E807-AB22-4B85-8F5D-326022F3102E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97E73E2F-E172-4C0A-B968-567DE53D00F2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A7476CF7-6F2C-41E6-9823-634140BEE117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26" name="二等辺三角形 9">
                    <a:extLst>
                      <a:ext uri="{FF2B5EF4-FFF2-40B4-BE49-F238E27FC236}">
                        <a16:creationId xmlns:a16="http://schemas.microsoft.com/office/drawing/2014/main" id="{50832F75-2C1F-4255-96EA-715C62990644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22" name="二等辺三角形 9">
                  <a:extLst>
                    <a:ext uri="{FF2B5EF4-FFF2-40B4-BE49-F238E27FC236}">
                      <a16:creationId xmlns:a16="http://schemas.microsoft.com/office/drawing/2014/main" id="{B2DBB063-E68F-434E-B782-D4F5D77794F9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B994F300-C73D-47BE-9769-21AC3569E8B4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F0219764-B735-46E9-9A15-63D4483DE4DE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BD6FE80B-2582-464B-BFF5-3A22A73FF48E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9135ECEC-6B74-4C4C-B428-937418DA0DE3}"/>
                </a:ext>
              </a:extLst>
            </p:cNvPr>
            <p:cNvSpPr/>
            <p:nvPr/>
          </p:nvSpPr>
          <p:spPr>
            <a:xfrm rot="3600000">
              <a:off x="684258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EF9F07CA-D8BD-4D99-B7AA-AB6048085B61}"/>
                </a:ext>
              </a:extLst>
            </p:cNvPr>
            <p:cNvSpPr/>
            <p:nvPr/>
          </p:nvSpPr>
          <p:spPr>
            <a:xfrm rot="18000000" flipH="1">
              <a:off x="1955017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D4BF11B4-F13D-419A-B3B2-A1916D36F231}"/>
                </a:ext>
              </a:extLst>
            </p:cNvPr>
            <p:cNvSpPr/>
            <p:nvPr/>
          </p:nvSpPr>
          <p:spPr>
            <a:xfrm rot="5400000">
              <a:off x="648485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502287C3-1556-4834-9394-7DB8E22F0AD4}"/>
                </a:ext>
              </a:extLst>
            </p:cNvPr>
            <p:cNvSpPr/>
            <p:nvPr/>
          </p:nvSpPr>
          <p:spPr>
            <a:xfrm rot="16200000" flipH="1">
              <a:off x="1553946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99487582-F267-418C-9212-675EF37D1338}"/>
                </a:ext>
              </a:extLst>
            </p:cNvPr>
            <p:cNvGrpSpPr/>
            <p:nvPr/>
          </p:nvGrpSpPr>
          <p:grpSpPr>
            <a:xfrm>
              <a:off x="1250047" y="386596"/>
              <a:ext cx="431275" cy="476030"/>
              <a:chOff x="1250047" y="386596"/>
              <a:chExt cx="431275" cy="476030"/>
            </a:xfrm>
          </p:grpSpPr>
          <p:sp>
            <p:nvSpPr>
              <p:cNvPr id="413" name="楕円 1">
                <a:extLst>
                  <a:ext uri="{FF2B5EF4-FFF2-40B4-BE49-F238E27FC236}">
                    <a16:creationId xmlns:a16="http://schemas.microsoft.com/office/drawing/2014/main" id="{CC42D950-B4C3-4F60-925C-820105A2F7C1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4" name="楕円 1">
                <a:extLst>
                  <a:ext uri="{FF2B5EF4-FFF2-40B4-BE49-F238E27FC236}">
                    <a16:creationId xmlns:a16="http://schemas.microsoft.com/office/drawing/2014/main" id="{BBD67938-A502-47B5-B2A9-468F293993D4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5" name="楕円 1">
                <a:extLst>
                  <a:ext uri="{FF2B5EF4-FFF2-40B4-BE49-F238E27FC236}">
                    <a16:creationId xmlns:a16="http://schemas.microsoft.com/office/drawing/2014/main" id="{AC6A37DE-2759-4115-BC72-499397847C1D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6" name="楕円 1">
                <a:extLst>
                  <a:ext uri="{FF2B5EF4-FFF2-40B4-BE49-F238E27FC236}">
                    <a16:creationId xmlns:a16="http://schemas.microsoft.com/office/drawing/2014/main" id="{075C9276-A0AE-44EB-8C43-AB6BCE8E1091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17B2FB86-A48D-4858-BB73-FE674194F670}"/>
              </a:ext>
            </a:extLst>
          </p:cNvPr>
          <p:cNvGrpSpPr>
            <a:grpSpLocks noChangeAspect="1"/>
          </p:cNvGrpSpPr>
          <p:nvPr/>
        </p:nvGrpSpPr>
        <p:grpSpPr>
          <a:xfrm>
            <a:off x="6406274" y="4712134"/>
            <a:ext cx="905798" cy="1586281"/>
            <a:chOff x="5139911" y="26461"/>
            <a:chExt cx="1509664" cy="2643801"/>
          </a:xfrm>
        </p:grpSpPr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2C8A229A-E4F1-4F13-9239-2BEA8FF663A0}"/>
                </a:ext>
              </a:extLst>
            </p:cNvPr>
            <p:cNvSpPr/>
            <p:nvPr/>
          </p:nvSpPr>
          <p:spPr>
            <a:xfrm flipH="1">
              <a:off x="5273157" y="1615144"/>
              <a:ext cx="1227108" cy="911965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01648 w 1227108"/>
                <a:gd name="connsiteY7" fmla="*/ 220423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04029 w 1227108"/>
                <a:gd name="connsiteY1" fmla="*/ 112172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01648 w 1227108"/>
                <a:gd name="connsiteY7" fmla="*/ 220423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04029 w 1227108"/>
                <a:gd name="connsiteY1" fmla="*/ 112172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08792 w 1227108"/>
                <a:gd name="connsiteY7" fmla="*/ 222804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7108" h="911965">
                  <a:moveTo>
                    <a:pt x="732870" y="0"/>
                  </a:moveTo>
                  <a:lnTo>
                    <a:pt x="604029" y="112172"/>
                  </a:lnTo>
                  <a:lnTo>
                    <a:pt x="494238" y="0"/>
                  </a:lnTo>
                  <a:lnTo>
                    <a:pt x="0" y="361157"/>
                  </a:lnTo>
                  <a:lnTo>
                    <a:pt x="153773" y="911965"/>
                  </a:lnTo>
                  <a:lnTo>
                    <a:pt x="283389" y="911965"/>
                  </a:lnTo>
                  <a:lnTo>
                    <a:pt x="220536" y="407498"/>
                  </a:lnTo>
                  <a:lnTo>
                    <a:pt x="608792" y="222804"/>
                  </a:lnTo>
                  <a:lnTo>
                    <a:pt x="1006572" y="407498"/>
                  </a:lnTo>
                  <a:lnTo>
                    <a:pt x="943719" y="911965"/>
                  </a:lnTo>
                  <a:lnTo>
                    <a:pt x="1073335" y="911965"/>
                  </a:lnTo>
                  <a:lnTo>
                    <a:pt x="1227108" y="361157"/>
                  </a:lnTo>
                  <a:lnTo>
                    <a:pt x="73287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24146E35-F016-4395-8C3C-D5E3E6C4CBB3}"/>
                </a:ext>
              </a:extLst>
            </p:cNvPr>
            <p:cNvGrpSpPr/>
            <p:nvPr/>
          </p:nvGrpSpPr>
          <p:grpSpPr>
            <a:xfrm>
              <a:off x="5559483" y="316911"/>
              <a:ext cx="655828" cy="1539776"/>
              <a:chOff x="5559483" y="316911"/>
              <a:chExt cx="655828" cy="1539776"/>
            </a:xfrm>
          </p:grpSpPr>
          <p:sp>
            <p:nvSpPr>
              <p:cNvPr id="467" name="フリーフォーム 376">
                <a:extLst>
                  <a:ext uri="{FF2B5EF4-FFF2-40B4-BE49-F238E27FC236}">
                    <a16:creationId xmlns:a16="http://schemas.microsoft.com/office/drawing/2014/main" id="{ACE72A86-80AE-4FCD-852F-1DA445AC497B}"/>
                  </a:ext>
                </a:extLst>
              </p:cNvPr>
              <p:cNvSpPr/>
              <p:nvPr/>
            </p:nvSpPr>
            <p:spPr>
              <a:xfrm>
                <a:off x="5650368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8" name="台形 467">
                <a:extLst>
                  <a:ext uri="{FF2B5EF4-FFF2-40B4-BE49-F238E27FC236}">
                    <a16:creationId xmlns:a16="http://schemas.microsoft.com/office/drawing/2014/main" id="{616C6CCC-9309-4384-AA3D-14395ABF4D17}"/>
                  </a:ext>
                </a:extLst>
              </p:cNvPr>
              <p:cNvSpPr/>
              <p:nvPr/>
            </p:nvSpPr>
            <p:spPr>
              <a:xfrm>
                <a:off x="5806641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9" name="台形 468">
                <a:extLst>
                  <a:ext uri="{FF2B5EF4-FFF2-40B4-BE49-F238E27FC236}">
                    <a16:creationId xmlns:a16="http://schemas.microsoft.com/office/drawing/2014/main" id="{5BA85EF9-2335-4194-B583-CE797D82C619}"/>
                  </a:ext>
                </a:extLst>
              </p:cNvPr>
              <p:cNvSpPr/>
              <p:nvPr/>
            </p:nvSpPr>
            <p:spPr>
              <a:xfrm rot="10800000">
                <a:off x="5713936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0" name="円/楕円 224">
                <a:extLst>
                  <a:ext uri="{FF2B5EF4-FFF2-40B4-BE49-F238E27FC236}">
                    <a16:creationId xmlns:a16="http://schemas.microsoft.com/office/drawing/2014/main" id="{757C8C10-B03A-452B-8371-C86B3CBB61D7}"/>
                  </a:ext>
                </a:extLst>
              </p:cNvPr>
              <p:cNvSpPr/>
              <p:nvPr/>
            </p:nvSpPr>
            <p:spPr>
              <a:xfrm rot="20700000">
                <a:off x="56519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1" name="円/楕円 225">
                <a:extLst>
                  <a:ext uri="{FF2B5EF4-FFF2-40B4-BE49-F238E27FC236}">
                    <a16:creationId xmlns:a16="http://schemas.microsoft.com/office/drawing/2014/main" id="{E497C099-9DB7-4153-B478-B24862938A4D}"/>
                  </a:ext>
                </a:extLst>
              </p:cNvPr>
              <p:cNvSpPr/>
              <p:nvPr/>
            </p:nvSpPr>
            <p:spPr>
              <a:xfrm rot="900000" flipH="1">
                <a:off x="60611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2" name="円/楕円 226">
                <a:extLst>
                  <a:ext uri="{FF2B5EF4-FFF2-40B4-BE49-F238E27FC236}">
                    <a16:creationId xmlns:a16="http://schemas.microsoft.com/office/drawing/2014/main" id="{AC620F01-3CB4-48D7-AFA2-C9176008D007}"/>
                  </a:ext>
                </a:extLst>
              </p:cNvPr>
              <p:cNvSpPr/>
              <p:nvPr/>
            </p:nvSpPr>
            <p:spPr>
              <a:xfrm>
                <a:off x="56898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3" name="フリーフォーム 244">
                <a:extLst>
                  <a:ext uri="{FF2B5EF4-FFF2-40B4-BE49-F238E27FC236}">
                    <a16:creationId xmlns:a16="http://schemas.microsoft.com/office/drawing/2014/main" id="{6DA6D4B3-6F07-4269-8C50-07EDFAE08DCD}"/>
                  </a:ext>
                </a:extLst>
              </p:cNvPr>
              <p:cNvSpPr/>
              <p:nvPr/>
            </p:nvSpPr>
            <p:spPr>
              <a:xfrm>
                <a:off x="5559483" y="945461"/>
                <a:ext cx="655828" cy="911226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  <a:gd name="connsiteX0" fmla="*/ 145482 w 630732"/>
                  <a:gd name="connsiteY0" fmla="*/ 0 h 925513"/>
                  <a:gd name="connsiteX1" fmla="*/ 162398 w 630732"/>
                  <a:gd name="connsiteY1" fmla="*/ 0 h 925513"/>
                  <a:gd name="connsiteX2" fmla="*/ 173968 w 630732"/>
                  <a:gd name="connsiteY2" fmla="*/ 125490 h 925513"/>
                  <a:gd name="connsiteX3" fmla="*/ 333868 w 630732"/>
                  <a:gd name="connsiteY3" fmla="*/ 357557 h 925513"/>
                  <a:gd name="connsiteX4" fmla="*/ 493768 w 630732"/>
                  <a:gd name="connsiteY4" fmla="*/ 125490 h 925513"/>
                  <a:gd name="connsiteX5" fmla="*/ 505339 w 630732"/>
                  <a:gd name="connsiteY5" fmla="*/ 0 h 925513"/>
                  <a:gd name="connsiteX6" fmla="*/ 522252 w 630732"/>
                  <a:gd name="connsiteY6" fmla="*/ 0 h 925513"/>
                  <a:gd name="connsiteX7" fmla="*/ 630732 w 630732"/>
                  <a:gd name="connsiteY7" fmla="*/ 108480 h 925513"/>
                  <a:gd name="connsiteX8" fmla="*/ 519795 w 630732"/>
                  <a:gd name="connsiteY8" fmla="*/ 556819 h 925513"/>
                  <a:gd name="connsiteX9" fmla="*/ 612965 w 630732"/>
                  <a:gd name="connsiteY9" fmla="*/ 873126 h 925513"/>
                  <a:gd name="connsiteX10" fmla="*/ 374991 w 630732"/>
                  <a:gd name="connsiteY10" fmla="*/ 925513 h 925513"/>
                  <a:gd name="connsiteX11" fmla="*/ 331069 w 630732"/>
                  <a:gd name="connsiteY11" fmla="*/ 852285 h 925513"/>
                  <a:gd name="connsiteX12" fmla="*/ 287147 w 630732"/>
                  <a:gd name="connsiteY12" fmla="*/ 925513 h 925513"/>
                  <a:gd name="connsiteX13" fmla="*/ 0 w 630732"/>
                  <a:gd name="connsiteY13" fmla="*/ 811213 h 925513"/>
                  <a:gd name="connsiteX14" fmla="*/ 147940 w 630732"/>
                  <a:gd name="connsiteY14" fmla="*/ 556819 h 925513"/>
                  <a:gd name="connsiteX15" fmla="*/ 37002 w 630732"/>
                  <a:gd name="connsiteY15" fmla="*/ 108480 h 925513"/>
                  <a:gd name="connsiteX16" fmla="*/ 145482 w 630732"/>
                  <a:gd name="connsiteY16" fmla="*/ 0 h 925513"/>
                  <a:gd name="connsiteX0" fmla="*/ 145482 w 655828"/>
                  <a:gd name="connsiteY0" fmla="*/ 0 h 925513"/>
                  <a:gd name="connsiteX1" fmla="*/ 162398 w 655828"/>
                  <a:gd name="connsiteY1" fmla="*/ 0 h 925513"/>
                  <a:gd name="connsiteX2" fmla="*/ 173968 w 655828"/>
                  <a:gd name="connsiteY2" fmla="*/ 125490 h 925513"/>
                  <a:gd name="connsiteX3" fmla="*/ 333868 w 655828"/>
                  <a:gd name="connsiteY3" fmla="*/ 357557 h 925513"/>
                  <a:gd name="connsiteX4" fmla="*/ 493768 w 655828"/>
                  <a:gd name="connsiteY4" fmla="*/ 125490 h 925513"/>
                  <a:gd name="connsiteX5" fmla="*/ 505339 w 655828"/>
                  <a:gd name="connsiteY5" fmla="*/ 0 h 925513"/>
                  <a:gd name="connsiteX6" fmla="*/ 522252 w 655828"/>
                  <a:gd name="connsiteY6" fmla="*/ 0 h 925513"/>
                  <a:gd name="connsiteX7" fmla="*/ 630732 w 655828"/>
                  <a:gd name="connsiteY7" fmla="*/ 108480 h 925513"/>
                  <a:gd name="connsiteX8" fmla="*/ 519795 w 655828"/>
                  <a:gd name="connsiteY8" fmla="*/ 556819 h 925513"/>
                  <a:gd name="connsiteX9" fmla="*/ 655828 w 655828"/>
                  <a:gd name="connsiteY9" fmla="*/ 813595 h 925513"/>
                  <a:gd name="connsiteX10" fmla="*/ 374991 w 655828"/>
                  <a:gd name="connsiteY10" fmla="*/ 925513 h 925513"/>
                  <a:gd name="connsiteX11" fmla="*/ 331069 w 655828"/>
                  <a:gd name="connsiteY11" fmla="*/ 852285 h 925513"/>
                  <a:gd name="connsiteX12" fmla="*/ 287147 w 655828"/>
                  <a:gd name="connsiteY12" fmla="*/ 925513 h 925513"/>
                  <a:gd name="connsiteX13" fmla="*/ 0 w 655828"/>
                  <a:gd name="connsiteY13" fmla="*/ 811213 h 925513"/>
                  <a:gd name="connsiteX14" fmla="*/ 147940 w 655828"/>
                  <a:gd name="connsiteY14" fmla="*/ 556819 h 925513"/>
                  <a:gd name="connsiteX15" fmla="*/ 37002 w 655828"/>
                  <a:gd name="connsiteY15" fmla="*/ 108480 h 925513"/>
                  <a:gd name="connsiteX16" fmla="*/ 145482 w 655828"/>
                  <a:gd name="connsiteY16" fmla="*/ 0 h 925513"/>
                  <a:gd name="connsiteX0" fmla="*/ 145482 w 655828"/>
                  <a:gd name="connsiteY0" fmla="*/ 0 h 925513"/>
                  <a:gd name="connsiteX1" fmla="*/ 162398 w 655828"/>
                  <a:gd name="connsiteY1" fmla="*/ 0 h 925513"/>
                  <a:gd name="connsiteX2" fmla="*/ 173968 w 655828"/>
                  <a:gd name="connsiteY2" fmla="*/ 125490 h 925513"/>
                  <a:gd name="connsiteX3" fmla="*/ 333868 w 655828"/>
                  <a:gd name="connsiteY3" fmla="*/ 357557 h 925513"/>
                  <a:gd name="connsiteX4" fmla="*/ 493768 w 655828"/>
                  <a:gd name="connsiteY4" fmla="*/ 125490 h 925513"/>
                  <a:gd name="connsiteX5" fmla="*/ 505339 w 655828"/>
                  <a:gd name="connsiteY5" fmla="*/ 0 h 925513"/>
                  <a:gd name="connsiteX6" fmla="*/ 522252 w 655828"/>
                  <a:gd name="connsiteY6" fmla="*/ 0 h 925513"/>
                  <a:gd name="connsiteX7" fmla="*/ 630732 w 655828"/>
                  <a:gd name="connsiteY7" fmla="*/ 108480 h 925513"/>
                  <a:gd name="connsiteX8" fmla="*/ 519795 w 655828"/>
                  <a:gd name="connsiteY8" fmla="*/ 556819 h 925513"/>
                  <a:gd name="connsiteX9" fmla="*/ 655828 w 655828"/>
                  <a:gd name="connsiteY9" fmla="*/ 813595 h 925513"/>
                  <a:gd name="connsiteX10" fmla="*/ 374991 w 655828"/>
                  <a:gd name="connsiteY10" fmla="*/ 925513 h 925513"/>
                  <a:gd name="connsiteX11" fmla="*/ 331069 w 655828"/>
                  <a:gd name="connsiteY11" fmla="*/ 852285 h 925513"/>
                  <a:gd name="connsiteX12" fmla="*/ 253810 w 655828"/>
                  <a:gd name="connsiteY12" fmla="*/ 911225 h 925513"/>
                  <a:gd name="connsiteX13" fmla="*/ 0 w 655828"/>
                  <a:gd name="connsiteY13" fmla="*/ 811213 h 925513"/>
                  <a:gd name="connsiteX14" fmla="*/ 147940 w 655828"/>
                  <a:gd name="connsiteY14" fmla="*/ 556819 h 925513"/>
                  <a:gd name="connsiteX15" fmla="*/ 37002 w 655828"/>
                  <a:gd name="connsiteY15" fmla="*/ 108480 h 925513"/>
                  <a:gd name="connsiteX16" fmla="*/ 145482 w 655828"/>
                  <a:gd name="connsiteY16" fmla="*/ 0 h 925513"/>
                  <a:gd name="connsiteX0" fmla="*/ 145482 w 655828"/>
                  <a:gd name="connsiteY0" fmla="*/ 0 h 911226"/>
                  <a:gd name="connsiteX1" fmla="*/ 162398 w 655828"/>
                  <a:gd name="connsiteY1" fmla="*/ 0 h 911226"/>
                  <a:gd name="connsiteX2" fmla="*/ 173968 w 655828"/>
                  <a:gd name="connsiteY2" fmla="*/ 125490 h 911226"/>
                  <a:gd name="connsiteX3" fmla="*/ 333868 w 655828"/>
                  <a:gd name="connsiteY3" fmla="*/ 357557 h 911226"/>
                  <a:gd name="connsiteX4" fmla="*/ 493768 w 655828"/>
                  <a:gd name="connsiteY4" fmla="*/ 125490 h 911226"/>
                  <a:gd name="connsiteX5" fmla="*/ 505339 w 655828"/>
                  <a:gd name="connsiteY5" fmla="*/ 0 h 911226"/>
                  <a:gd name="connsiteX6" fmla="*/ 522252 w 655828"/>
                  <a:gd name="connsiteY6" fmla="*/ 0 h 911226"/>
                  <a:gd name="connsiteX7" fmla="*/ 630732 w 655828"/>
                  <a:gd name="connsiteY7" fmla="*/ 108480 h 911226"/>
                  <a:gd name="connsiteX8" fmla="*/ 519795 w 655828"/>
                  <a:gd name="connsiteY8" fmla="*/ 556819 h 911226"/>
                  <a:gd name="connsiteX9" fmla="*/ 655828 w 655828"/>
                  <a:gd name="connsiteY9" fmla="*/ 813595 h 911226"/>
                  <a:gd name="connsiteX10" fmla="*/ 413091 w 655828"/>
                  <a:gd name="connsiteY10" fmla="*/ 911226 h 911226"/>
                  <a:gd name="connsiteX11" fmla="*/ 331069 w 655828"/>
                  <a:gd name="connsiteY11" fmla="*/ 852285 h 911226"/>
                  <a:gd name="connsiteX12" fmla="*/ 253810 w 655828"/>
                  <a:gd name="connsiteY12" fmla="*/ 911225 h 911226"/>
                  <a:gd name="connsiteX13" fmla="*/ 0 w 655828"/>
                  <a:gd name="connsiteY13" fmla="*/ 811213 h 911226"/>
                  <a:gd name="connsiteX14" fmla="*/ 147940 w 655828"/>
                  <a:gd name="connsiteY14" fmla="*/ 556819 h 911226"/>
                  <a:gd name="connsiteX15" fmla="*/ 37002 w 655828"/>
                  <a:gd name="connsiteY15" fmla="*/ 108480 h 911226"/>
                  <a:gd name="connsiteX16" fmla="*/ 145482 w 655828"/>
                  <a:gd name="connsiteY16" fmla="*/ 0 h 911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55828" h="911226">
                    <a:moveTo>
                      <a:pt x="145482" y="0"/>
                    </a:moveTo>
                    <a:lnTo>
                      <a:pt x="162398" y="0"/>
                    </a:lnTo>
                    <a:lnTo>
                      <a:pt x="173968" y="125490"/>
                    </a:lnTo>
                    <a:cubicBezTo>
                      <a:pt x="200313" y="261866"/>
                      <a:pt x="261987" y="357557"/>
                      <a:pt x="333868" y="357557"/>
                    </a:cubicBezTo>
                    <a:cubicBezTo>
                      <a:pt x="405750" y="357557"/>
                      <a:pt x="467424" y="261866"/>
                      <a:pt x="493768" y="125490"/>
                    </a:cubicBezTo>
                    <a:lnTo>
                      <a:pt x="505339" y="0"/>
                    </a:lnTo>
                    <a:lnTo>
                      <a:pt x="522252" y="0"/>
                    </a:lnTo>
                    <a:cubicBezTo>
                      <a:pt x="582164" y="0"/>
                      <a:pt x="630732" y="48568"/>
                      <a:pt x="630732" y="108480"/>
                    </a:cubicBezTo>
                    <a:lnTo>
                      <a:pt x="519795" y="556819"/>
                    </a:lnTo>
                    <a:lnTo>
                      <a:pt x="655828" y="813595"/>
                    </a:lnTo>
                    <a:lnTo>
                      <a:pt x="413091" y="911226"/>
                    </a:lnTo>
                    <a:lnTo>
                      <a:pt x="331069" y="852285"/>
                    </a:lnTo>
                    <a:lnTo>
                      <a:pt x="253810" y="911225"/>
                    </a:lnTo>
                    <a:lnTo>
                      <a:pt x="0" y="811213"/>
                    </a:lnTo>
                    <a:lnTo>
                      <a:pt x="147940" y="556819"/>
                    </a:lnTo>
                    <a:lnTo>
                      <a:pt x="37002" y="108480"/>
                    </a:lnTo>
                    <a:cubicBezTo>
                      <a:pt x="37002" y="48568"/>
                      <a:pt x="85570" y="0"/>
                      <a:pt x="145482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4" name="フリーフォーム 254">
                <a:extLst>
                  <a:ext uri="{FF2B5EF4-FFF2-40B4-BE49-F238E27FC236}">
                    <a16:creationId xmlns:a16="http://schemas.microsoft.com/office/drawing/2014/main" id="{5EB2F066-504E-40E1-A898-D075CDA3C7AF}"/>
                  </a:ext>
                </a:extLst>
              </p:cNvPr>
              <p:cNvSpPr/>
              <p:nvPr/>
            </p:nvSpPr>
            <p:spPr>
              <a:xfrm flipH="1">
                <a:off x="5642635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5" name="フリーフォーム 265">
                <a:extLst>
                  <a:ext uri="{FF2B5EF4-FFF2-40B4-BE49-F238E27FC236}">
                    <a16:creationId xmlns:a16="http://schemas.microsoft.com/office/drawing/2014/main" id="{DB27C3CA-DB39-477E-AE3B-0A66A8F12964}"/>
                  </a:ext>
                </a:extLst>
              </p:cNvPr>
              <p:cNvSpPr/>
              <p:nvPr/>
            </p:nvSpPr>
            <p:spPr>
              <a:xfrm flipH="1">
                <a:off x="5710170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6" name="台形 475">
                <a:extLst>
                  <a:ext uri="{FF2B5EF4-FFF2-40B4-BE49-F238E27FC236}">
                    <a16:creationId xmlns:a16="http://schemas.microsoft.com/office/drawing/2014/main" id="{9BFA4C5F-9B62-4D1D-8483-54027D336C43}"/>
                  </a:ext>
                </a:extLst>
              </p:cNvPr>
              <p:cNvSpPr/>
              <p:nvPr/>
            </p:nvSpPr>
            <p:spPr>
              <a:xfrm rot="20700000" flipH="1">
                <a:off x="588431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7" name="台形 476">
                <a:extLst>
                  <a:ext uri="{FF2B5EF4-FFF2-40B4-BE49-F238E27FC236}">
                    <a16:creationId xmlns:a16="http://schemas.microsoft.com/office/drawing/2014/main" id="{86E111AD-D404-43EA-BEBF-BA3BC05F44BA}"/>
                  </a:ext>
                </a:extLst>
              </p:cNvPr>
              <p:cNvSpPr/>
              <p:nvPr/>
            </p:nvSpPr>
            <p:spPr>
              <a:xfrm rot="900000">
                <a:off x="579254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8" name="台形 477">
                <a:extLst>
                  <a:ext uri="{FF2B5EF4-FFF2-40B4-BE49-F238E27FC236}">
                    <a16:creationId xmlns:a16="http://schemas.microsoft.com/office/drawing/2014/main" id="{9702D2DD-C9D4-4F74-9380-52B2FA539C4E}"/>
                  </a:ext>
                </a:extLst>
              </p:cNvPr>
              <p:cNvSpPr/>
              <p:nvPr/>
            </p:nvSpPr>
            <p:spPr>
              <a:xfrm rot="1800000">
                <a:off x="5776354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9" name="台形 478">
                <a:extLst>
                  <a:ext uri="{FF2B5EF4-FFF2-40B4-BE49-F238E27FC236}">
                    <a16:creationId xmlns:a16="http://schemas.microsoft.com/office/drawing/2014/main" id="{344A89BE-8182-4134-BCF7-C7B551EB1CA8}"/>
                  </a:ext>
                </a:extLst>
              </p:cNvPr>
              <p:cNvSpPr/>
              <p:nvPr/>
            </p:nvSpPr>
            <p:spPr>
              <a:xfrm rot="19800000">
                <a:off x="5904173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0" name="月 479">
                <a:extLst>
                  <a:ext uri="{FF2B5EF4-FFF2-40B4-BE49-F238E27FC236}">
                    <a16:creationId xmlns:a16="http://schemas.microsoft.com/office/drawing/2014/main" id="{1D8451EE-02B3-41A6-8CAE-AA40FB37D999}"/>
                  </a:ext>
                </a:extLst>
              </p:cNvPr>
              <p:cNvSpPr/>
              <p:nvPr/>
            </p:nvSpPr>
            <p:spPr>
              <a:xfrm rot="3600000">
                <a:off x="5838805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1" name="月 480">
                <a:extLst>
                  <a:ext uri="{FF2B5EF4-FFF2-40B4-BE49-F238E27FC236}">
                    <a16:creationId xmlns:a16="http://schemas.microsoft.com/office/drawing/2014/main" id="{A0D40842-1816-42F3-95B7-CE9742F60856}"/>
                  </a:ext>
                </a:extLst>
              </p:cNvPr>
              <p:cNvSpPr/>
              <p:nvPr/>
            </p:nvSpPr>
            <p:spPr>
              <a:xfrm rot="18000000">
                <a:off x="5838805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2405AF7C-B574-48F8-BDDD-C71310D2932E}"/>
                  </a:ext>
                </a:extLst>
              </p:cNvPr>
              <p:cNvGrpSpPr/>
              <p:nvPr/>
            </p:nvGrpSpPr>
            <p:grpSpPr>
              <a:xfrm>
                <a:off x="5842780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7575B880-D4E6-4188-85CD-7D44F1FB734A}"/>
                    </a:ext>
                  </a:extLst>
                </p:cNvPr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89128EEE-D5FB-4661-AF1D-883259A4F0ED}"/>
                    </a:ext>
                  </a:extLst>
                </p:cNvPr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495" name="月 494">
                    <a:extLst>
                      <a:ext uri="{FF2B5EF4-FFF2-40B4-BE49-F238E27FC236}">
                        <a16:creationId xmlns:a16="http://schemas.microsoft.com/office/drawing/2014/main" id="{5373800A-FE2D-48FC-A279-565FAD473F4C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96" name="月 495">
                    <a:extLst>
                      <a:ext uri="{FF2B5EF4-FFF2-40B4-BE49-F238E27FC236}">
                        <a16:creationId xmlns:a16="http://schemas.microsoft.com/office/drawing/2014/main" id="{037881D5-38D4-4B93-8AAE-98DA98E2C5B3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97" name="月 496">
                    <a:extLst>
                      <a:ext uri="{FF2B5EF4-FFF2-40B4-BE49-F238E27FC236}">
                        <a16:creationId xmlns:a16="http://schemas.microsoft.com/office/drawing/2014/main" id="{D802F63F-49A2-4252-82F5-7ADCF1DE36CA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31C15D0C-6BB1-4CD7-8E6C-15F772C748CF}"/>
                    </a:ext>
                  </a:extLst>
                </p:cNvPr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493" name="月 492">
                    <a:extLst>
                      <a:ext uri="{FF2B5EF4-FFF2-40B4-BE49-F238E27FC236}">
                        <a16:creationId xmlns:a16="http://schemas.microsoft.com/office/drawing/2014/main" id="{E2EF5806-4490-45EA-8594-6C6AB9C94C04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94" name="月 493">
                    <a:extLst>
                      <a:ext uri="{FF2B5EF4-FFF2-40B4-BE49-F238E27FC236}">
                        <a16:creationId xmlns:a16="http://schemas.microsoft.com/office/drawing/2014/main" id="{B900C6F7-B854-4483-96EF-392D59F0532E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270F0CEE-2846-4AF3-A334-5D55853041FE}"/>
                    </a:ext>
                  </a:extLst>
                </p:cNvPr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D6138AED-F2DC-405B-8AC2-C6AD26F4E283}"/>
                  </a:ext>
                </a:extLst>
              </p:cNvPr>
              <p:cNvSpPr/>
              <p:nvPr/>
            </p:nvSpPr>
            <p:spPr>
              <a:xfrm rot="453005">
                <a:off x="5684236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72B2A1BF-AFEB-442A-93D7-18E3AAAA98FF}"/>
                  </a:ext>
                </a:extLst>
              </p:cNvPr>
              <p:cNvSpPr/>
              <p:nvPr/>
            </p:nvSpPr>
            <p:spPr>
              <a:xfrm rot="21146995" flipH="1">
                <a:off x="6019669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5" name="月 484">
                <a:extLst>
                  <a:ext uri="{FF2B5EF4-FFF2-40B4-BE49-F238E27FC236}">
                    <a16:creationId xmlns:a16="http://schemas.microsoft.com/office/drawing/2014/main" id="{0AF8D0B6-5C3A-4015-BD04-31F5895A6871}"/>
                  </a:ext>
                </a:extLst>
              </p:cNvPr>
              <p:cNvSpPr/>
              <p:nvPr/>
            </p:nvSpPr>
            <p:spPr>
              <a:xfrm rot="2700000">
                <a:off x="5713967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6" name="月 485">
                <a:extLst>
                  <a:ext uri="{FF2B5EF4-FFF2-40B4-BE49-F238E27FC236}">
                    <a16:creationId xmlns:a16="http://schemas.microsoft.com/office/drawing/2014/main" id="{E1DB5B16-6430-46DE-8FEF-1F2A075EDC2F}"/>
                  </a:ext>
                </a:extLst>
              </p:cNvPr>
              <p:cNvSpPr/>
              <p:nvPr/>
            </p:nvSpPr>
            <p:spPr>
              <a:xfrm rot="18900000" flipH="1">
                <a:off x="5954318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0B305F22-F1E8-4FB4-B265-B63E34C10428}"/>
                  </a:ext>
                </a:extLst>
              </p:cNvPr>
              <p:cNvSpPr/>
              <p:nvPr/>
            </p:nvSpPr>
            <p:spPr>
              <a:xfrm rot="19438182" flipH="1">
                <a:off x="5960951" y="353298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18FA84E8-495D-4566-9D5F-CA5DBCE9A1C3}"/>
                  </a:ext>
                </a:extLst>
              </p:cNvPr>
              <p:cNvSpPr/>
              <p:nvPr/>
            </p:nvSpPr>
            <p:spPr>
              <a:xfrm rot="2161818">
                <a:off x="5736347" y="353298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5" name="フリーフォーム 394">
              <a:extLst>
                <a:ext uri="{FF2B5EF4-FFF2-40B4-BE49-F238E27FC236}">
                  <a16:creationId xmlns:a16="http://schemas.microsoft.com/office/drawing/2014/main" id="{1D06CFE1-9574-4DEF-BE03-85A3B7E65653}"/>
                </a:ext>
              </a:extLst>
            </p:cNvPr>
            <p:cNvSpPr/>
            <p:nvPr/>
          </p:nvSpPr>
          <p:spPr>
            <a:xfrm>
              <a:off x="5331488" y="2527387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6" name="フリーフォーム 402">
              <a:extLst>
                <a:ext uri="{FF2B5EF4-FFF2-40B4-BE49-F238E27FC236}">
                  <a16:creationId xmlns:a16="http://schemas.microsoft.com/office/drawing/2014/main" id="{A6471129-BB5D-4277-ABCF-D744B3E9C39F}"/>
                </a:ext>
              </a:extLst>
            </p:cNvPr>
            <p:cNvSpPr/>
            <p:nvPr/>
          </p:nvSpPr>
          <p:spPr>
            <a:xfrm flipH="1">
              <a:off x="6207043" y="2527387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CD721F00-A72C-4BA9-A39D-C1B26B2853C2}"/>
                </a:ext>
              </a:extLst>
            </p:cNvPr>
            <p:cNvGrpSpPr/>
            <p:nvPr/>
          </p:nvGrpSpPr>
          <p:grpSpPr>
            <a:xfrm>
              <a:off x="5708334" y="502236"/>
              <a:ext cx="394089" cy="275143"/>
              <a:chOff x="1312603" y="502236"/>
              <a:chExt cx="394089" cy="275143"/>
            </a:xfrm>
          </p:grpSpPr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13C2DFB9-2B04-4916-B0D7-90672E25A914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187B910F-D1B5-461B-833D-8ADA14CA6494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463" name="楕円 7">
                    <a:extLst>
                      <a:ext uri="{FF2B5EF4-FFF2-40B4-BE49-F238E27FC236}">
                        <a16:creationId xmlns:a16="http://schemas.microsoft.com/office/drawing/2014/main" id="{DD163C40-2747-430E-A58C-880E1FA78EA1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A4966789-C53C-44C6-80D6-36F68F17743C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952FDC4C-3318-4351-9F07-8EC8F2E647D2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二等辺三角形 9">
                    <a:extLst>
                      <a:ext uri="{FF2B5EF4-FFF2-40B4-BE49-F238E27FC236}">
                        <a16:creationId xmlns:a16="http://schemas.microsoft.com/office/drawing/2014/main" id="{874732BE-25D3-483B-8368-BFD9CE439E79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62" name="二等辺三角形 9">
                  <a:extLst>
                    <a:ext uri="{FF2B5EF4-FFF2-40B4-BE49-F238E27FC236}">
                      <a16:creationId xmlns:a16="http://schemas.microsoft.com/office/drawing/2014/main" id="{EB30EC90-1FEA-4506-A4AB-B15AC29E2232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D5392780-FA41-4B1A-B9C8-0F654CFEF381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62C825CA-FABF-4916-AF5F-73EBBAF8FBCC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95D92F48-EE4E-4FC7-8849-73E37114BD1A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25220AEB-4810-4C58-B2A4-F157B8188F21}"/>
                </a:ext>
              </a:extLst>
            </p:cNvPr>
            <p:cNvSpPr/>
            <p:nvPr/>
          </p:nvSpPr>
          <p:spPr>
            <a:xfrm rot="3600000">
              <a:off x="5079989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1C3EFA03-6899-4193-8AE7-EAED6CBA4480}"/>
                </a:ext>
              </a:extLst>
            </p:cNvPr>
            <p:cNvSpPr/>
            <p:nvPr/>
          </p:nvSpPr>
          <p:spPr>
            <a:xfrm rot="18000000" flipH="1">
              <a:off x="6350748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17C8B9B6-D369-4202-98A4-64214D949C23}"/>
                </a:ext>
              </a:extLst>
            </p:cNvPr>
            <p:cNvSpPr/>
            <p:nvPr/>
          </p:nvSpPr>
          <p:spPr>
            <a:xfrm rot="5400000">
              <a:off x="5044216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1A279B31-FBDB-4BF1-9234-4613F64F9344}"/>
                </a:ext>
              </a:extLst>
            </p:cNvPr>
            <p:cNvSpPr/>
            <p:nvPr/>
          </p:nvSpPr>
          <p:spPr>
            <a:xfrm rot="16200000" flipH="1">
              <a:off x="5949677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909A55EC-61CB-4B15-9A65-CFFEC623A3A1}"/>
                </a:ext>
              </a:extLst>
            </p:cNvPr>
            <p:cNvGrpSpPr/>
            <p:nvPr/>
          </p:nvGrpSpPr>
          <p:grpSpPr>
            <a:xfrm>
              <a:off x="5659819" y="386596"/>
              <a:ext cx="431275" cy="476030"/>
              <a:chOff x="1250047" y="386596"/>
              <a:chExt cx="431275" cy="476030"/>
            </a:xfrm>
          </p:grpSpPr>
          <p:sp>
            <p:nvSpPr>
              <p:cNvPr id="453" name="楕円 1">
                <a:extLst>
                  <a:ext uri="{FF2B5EF4-FFF2-40B4-BE49-F238E27FC236}">
                    <a16:creationId xmlns:a16="http://schemas.microsoft.com/office/drawing/2014/main" id="{0ACFC651-E131-4BDA-A23B-B761BD2F97D4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4" name="楕円 1">
                <a:extLst>
                  <a:ext uri="{FF2B5EF4-FFF2-40B4-BE49-F238E27FC236}">
                    <a16:creationId xmlns:a16="http://schemas.microsoft.com/office/drawing/2014/main" id="{8AD02D06-6C9E-4B5B-B9F4-2E79D5A6F120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5" name="楕円 1">
                <a:extLst>
                  <a:ext uri="{FF2B5EF4-FFF2-40B4-BE49-F238E27FC236}">
                    <a16:creationId xmlns:a16="http://schemas.microsoft.com/office/drawing/2014/main" id="{594FDD06-E634-4C10-A5BA-4D1EFF993DC5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6" name="楕円 1">
                <a:extLst>
                  <a:ext uri="{FF2B5EF4-FFF2-40B4-BE49-F238E27FC236}">
                    <a16:creationId xmlns:a16="http://schemas.microsoft.com/office/drawing/2014/main" id="{1E511EE0-9659-415D-91F2-F5F4FBE5BB17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FF4EE4F0-4AFD-40D4-B2FA-8778127058E1}"/>
              </a:ext>
            </a:extLst>
          </p:cNvPr>
          <p:cNvGrpSpPr>
            <a:grpSpLocks noChangeAspect="1"/>
          </p:cNvGrpSpPr>
          <p:nvPr/>
        </p:nvGrpSpPr>
        <p:grpSpPr>
          <a:xfrm>
            <a:off x="2649080" y="4712134"/>
            <a:ext cx="905798" cy="1586665"/>
            <a:chOff x="2077624" y="26461"/>
            <a:chExt cx="1509664" cy="2644440"/>
          </a:xfrm>
        </p:grpSpPr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2D5624D4-EBAF-4B90-9683-88A6F3A4FE91}"/>
                </a:ext>
              </a:extLst>
            </p:cNvPr>
            <p:cNvSpPr/>
            <p:nvPr/>
          </p:nvSpPr>
          <p:spPr>
            <a:xfrm flipH="1">
              <a:off x="2224932" y="1648482"/>
              <a:ext cx="1227108" cy="878628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40481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7632 w 1227108"/>
                <a:gd name="connsiteY0" fmla="*/ 0 h 878628"/>
                <a:gd name="connsiteX1" fmla="*/ 613554 w 1227108"/>
                <a:gd name="connsiteY1" fmla="*/ 85979 h 878628"/>
                <a:gd name="connsiteX2" fmla="*/ 494238 w 1227108"/>
                <a:gd name="connsiteY2" fmla="*/ 7144 h 878628"/>
                <a:gd name="connsiteX3" fmla="*/ 0 w 1227108"/>
                <a:gd name="connsiteY3" fmla="*/ 327820 h 878628"/>
                <a:gd name="connsiteX4" fmla="*/ 172823 w 1227108"/>
                <a:gd name="connsiteY4" fmla="*/ 878628 h 878628"/>
                <a:gd name="connsiteX5" fmla="*/ 283389 w 1227108"/>
                <a:gd name="connsiteY5" fmla="*/ 878628 h 878628"/>
                <a:gd name="connsiteX6" fmla="*/ 220536 w 1227108"/>
                <a:gd name="connsiteY6" fmla="*/ 374161 h 878628"/>
                <a:gd name="connsiteX7" fmla="*/ 613554 w 1227108"/>
                <a:gd name="connsiteY7" fmla="*/ 201373 h 878628"/>
                <a:gd name="connsiteX8" fmla="*/ 1006572 w 1227108"/>
                <a:gd name="connsiteY8" fmla="*/ 374161 h 878628"/>
                <a:gd name="connsiteX9" fmla="*/ 943719 w 1227108"/>
                <a:gd name="connsiteY9" fmla="*/ 878628 h 878628"/>
                <a:gd name="connsiteX10" fmla="*/ 1042379 w 1227108"/>
                <a:gd name="connsiteY10" fmla="*/ 878628 h 878628"/>
                <a:gd name="connsiteX11" fmla="*/ 1227108 w 1227108"/>
                <a:gd name="connsiteY11" fmla="*/ 327820 h 878628"/>
                <a:gd name="connsiteX12" fmla="*/ 737632 w 1227108"/>
                <a:gd name="connsiteY12" fmla="*/ 0 h 87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7108" h="878628">
                  <a:moveTo>
                    <a:pt x="737632" y="0"/>
                  </a:moveTo>
                  <a:lnTo>
                    <a:pt x="613554" y="85979"/>
                  </a:lnTo>
                  <a:lnTo>
                    <a:pt x="494238" y="7144"/>
                  </a:lnTo>
                  <a:lnTo>
                    <a:pt x="0" y="327820"/>
                  </a:lnTo>
                  <a:lnTo>
                    <a:pt x="172823" y="878628"/>
                  </a:lnTo>
                  <a:lnTo>
                    <a:pt x="283389" y="878628"/>
                  </a:lnTo>
                  <a:lnTo>
                    <a:pt x="220536" y="374161"/>
                  </a:lnTo>
                  <a:lnTo>
                    <a:pt x="613554" y="201373"/>
                  </a:lnTo>
                  <a:lnTo>
                    <a:pt x="1006572" y="374161"/>
                  </a:lnTo>
                  <a:lnTo>
                    <a:pt x="943719" y="878628"/>
                  </a:lnTo>
                  <a:lnTo>
                    <a:pt x="1042379" y="878628"/>
                  </a:lnTo>
                  <a:lnTo>
                    <a:pt x="1227108" y="327820"/>
                  </a:lnTo>
                  <a:lnTo>
                    <a:pt x="737632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0" name="台形 499">
              <a:extLst>
                <a:ext uri="{FF2B5EF4-FFF2-40B4-BE49-F238E27FC236}">
                  <a16:creationId xmlns:a16="http://schemas.microsoft.com/office/drawing/2014/main" id="{BAFB2FBC-FF36-44CB-909D-120219A31F47}"/>
                </a:ext>
              </a:extLst>
            </p:cNvPr>
            <p:cNvSpPr/>
            <p:nvPr/>
          </p:nvSpPr>
          <p:spPr>
            <a:xfrm>
              <a:off x="2254719" y="1594071"/>
              <a:ext cx="1169470" cy="358554"/>
            </a:xfrm>
            <a:prstGeom prst="trapezoid">
              <a:avLst>
                <a:gd name="adj" fmla="val 113311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0321FBE8-F1B0-4C01-BD4D-D999ECF163D8}"/>
                </a:ext>
              </a:extLst>
            </p:cNvPr>
            <p:cNvGrpSpPr/>
            <p:nvPr/>
          </p:nvGrpSpPr>
          <p:grpSpPr>
            <a:xfrm>
              <a:off x="2510852" y="330256"/>
              <a:ext cx="648684" cy="1495474"/>
              <a:chOff x="2510852" y="330256"/>
              <a:chExt cx="648684" cy="1495474"/>
            </a:xfrm>
          </p:grpSpPr>
          <p:sp>
            <p:nvSpPr>
              <p:cNvPr id="524" name="円/楕円 73">
                <a:extLst>
                  <a:ext uri="{FF2B5EF4-FFF2-40B4-BE49-F238E27FC236}">
                    <a16:creationId xmlns:a16="http://schemas.microsoft.com/office/drawing/2014/main" id="{B517E263-82DC-48B3-8CED-2CC436B8C33D}"/>
                  </a:ext>
                </a:extLst>
              </p:cNvPr>
              <p:cNvSpPr/>
              <p:nvPr/>
            </p:nvSpPr>
            <p:spPr>
              <a:xfrm>
                <a:off x="2581523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5" name="台形 524">
                <a:extLst>
                  <a:ext uri="{FF2B5EF4-FFF2-40B4-BE49-F238E27FC236}">
                    <a16:creationId xmlns:a16="http://schemas.microsoft.com/office/drawing/2014/main" id="{19BFBC25-36F9-46D6-853C-F8F22F6C0885}"/>
                  </a:ext>
                </a:extLst>
              </p:cNvPr>
              <p:cNvSpPr/>
              <p:nvPr/>
            </p:nvSpPr>
            <p:spPr>
              <a:xfrm>
                <a:off x="274610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6" name="台形 525">
                <a:extLst>
                  <a:ext uri="{FF2B5EF4-FFF2-40B4-BE49-F238E27FC236}">
                    <a16:creationId xmlns:a16="http://schemas.microsoft.com/office/drawing/2014/main" id="{D5F0F791-0AF6-4490-9D91-B2A411F7200D}"/>
                  </a:ext>
                </a:extLst>
              </p:cNvPr>
              <p:cNvSpPr/>
              <p:nvPr/>
            </p:nvSpPr>
            <p:spPr>
              <a:xfrm rot="10800000">
                <a:off x="2669408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7" name="円/楕円 146">
                <a:extLst>
                  <a:ext uri="{FF2B5EF4-FFF2-40B4-BE49-F238E27FC236}">
                    <a16:creationId xmlns:a16="http://schemas.microsoft.com/office/drawing/2014/main" id="{B6660CF5-941F-4228-9B55-9A950BFA26DB}"/>
                  </a:ext>
                </a:extLst>
              </p:cNvPr>
              <p:cNvSpPr/>
              <p:nvPr/>
            </p:nvSpPr>
            <p:spPr>
              <a:xfrm rot="20700000">
                <a:off x="259139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8" name="円/楕円 147">
                <a:extLst>
                  <a:ext uri="{FF2B5EF4-FFF2-40B4-BE49-F238E27FC236}">
                    <a16:creationId xmlns:a16="http://schemas.microsoft.com/office/drawing/2014/main" id="{88B436B4-664B-4B21-9BB4-BE64BBF4A52B}"/>
                  </a:ext>
                </a:extLst>
              </p:cNvPr>
              <p:cNvSpPr/>
              <p:nvPr/>
            </p:nvSpPr>
            <p:spPr>
              <a:xfrm rot="900000" flipH="1">
                <a:off x="300064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9" name="円/楕円 148">
                <a:extLst>
                  <a:ext uri="{FF2B5EF4-FFF2-40B4-BE49-F238E27FC236}">
                    <a16:creationId xmlns:a16="http://schemas.microsoft.com/office/drawing/2014/main" id="{C5AEAC64-A267-42E9-A7C6-F805D22639A0}"/>
                  </a:ext>
                </a:extLst>
              </p:cNvPr>
              <p:cNvSpPr/>
              <p:nvPr/>
            </p:nvSpPr>
            <p:spPr>
              <a:xfrm>
                <a:off x="262928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0" name="フリーフォーム 149">
                <a:extLst>
                  <a:ext uri="{FF2B5EF4-FFF2-40B4-BE49-F238E27FC236}">
                    <a16:creationId xmlns:a16="http://schemas.microsoft.com/office/drawing/2014/main" id="{C508CAB2-2760-4122-A034-25E33556C574}"/>
                  </a:ext>
                </a:extLst>
              </p:cNvPr>
              <p:cNvSpPr/>
              <p:nvPr/>
            </p:nvSpPr>
            <p:spPr>
              <a:xfrm rot="10800000">
                <a:off x="2669408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1" name="フリーフォーム 150">
                <a:extLst>
                  <a:ext uri="{FF2B5EF4-FFF2-40B4-BE49-F238E27FC236}">
                    <a16:creationId xmlns:a16="http://schemas.microsoft.com/office/drawing/2014/main" id="{23572EB4-DAA9-4F64-A63D-C3CA54879488}"/>
                  </a:ext>
                </a:extLst>
              </p:cNvPr>
              <p:cNvSpPr/>
              <p:nvPr/>
            </p:nvSpPr>
            <p:spPr>
              <a:xfrm>
                <a:off x="2510852" y="945461"/>
                <a:ext cx="648684" cy="880269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  <a:gd name="connsiteX0" fmla="*/ 112145 w 597395"/>
                  <a:gd name="connsiteY0" fmla="*/ 0 h 925513"/>
                  <a:gd name="connsiteX1" fmla="*/ 156453 w 597395"/>
                  <a:gd name="connsiteY1" fmla="*/ 0 h 925513"/>
                  <a:gd name="connsiteX2" fmla="*/ 300530 w 597395"/>
                  <a:gd name="connsiteY2" fmla="*/ 428922 h 925513"/>
                  <a:gd name="connsiteX3" fmla="*/ 444608 w 597395"/>
                  <a:gd name="connsiteY3" fmla="*/ 0 h 925513"/>
                  <a:gd name="connsiteX4" fmla="*/ 488915 w 597395"/>
                  <a:gd name="connsiteY4" fmla="*/ 0 h 925513"/>
                  <a:gd name="connsiteX5" fmla="*/ 597395 w 597395"/>
                  <a:gd name="connsiteY5" fmla="*/ 108480 h 925513"/>
                  <a:gd name="connsiteX6" fmla="*/ 486458 w 597395"/>
                  <a:gd name="connsiteY6" fmla="*/ 556819 h 925513"/>
                  <a:gd name="connsiteX7" fmla="*/ 579628 w 597395"/>
                  <a:gd name="connsiteY7" fmla="*/ 873126 h 925513"/>
                  <a:gd name="connsiteX8" fmla="*/ 341654 w 597395"/>
                  <a:gd name="connsiteY8" fmla="*/ 925513 h 925513"/>
                  <a:gd name="connsiteX9" fmla="*/ 297732 w 597395"/>
                  <a:gd name="connsiteY9" fmla="*/ 852285 h 925513"/>
                  <a:gd name="connsiteX10" fmla="*/ 253810 w 597395"/>
                  <a:gd name="connsiteY10" fmla="*/ 925513 h 925513"/>
                  <a:gd name="connsiteX11" fmla="*/ 0 w 597395"/>
                  <a:gd name="connsiteY11" fmla="*/ 796925 h 925513"/>
                  <a:gd name="connsiteX12" fmla="*/ 114603 w 597395"/>
                  <a:gd name="connsiteY12" fmla="*/ 556819 h 925513"/>
                  <a:gd name="connsiteX13" fmla="*/ 3665 w 597395"/>
                  <a:gd name="connsiteY13" fmla="*/ 108480 h 925513"/>
                  <a:gd name="connsiteX14" fmla="*/ 112145 w 597395"/>
                  <a:gd name="connsiteY14" fmla="*/ 0 h 925513"/>
                  <a:gd name="connsiteX0" fmla="*/ 112145 w 608203"/>
                  <a:gd name="connsiteY0" fmla="*/ 0 h 925513"/>
                  <a:gd name="connsiteX1" fmla="*/ 156453 w 608203"/>
                  <a:gd name="connsiteY1" fmla="*/ 0 h 925513"/>
                  <a:gd name="connsiteX2" fmla="*/ 300530 w 608203"/>
                  <a:gd name="connsiteY2" fmla="*/ 428922 h 925513"/>
                  <a:gd name="connsiteX3" fmla="*/ 444608 w 608203"/>
                  <a:gd name="connsiteY3" fmla="*/ 0 h 925513"/>
                  <a:gd name="connsiteX4" fmla="*/ 488915 w 608203"/>
                  <a:gd name="connsiteY4" fmla="*/ 0 h 925513"/>
                  <a:gd name="connsiteX5" fmla="*/ 597395 w 608203"/>
                  <a:gd name="connsiteY5" fmla="*/ 108480 h 925513"/>
                  <a:gd name="connsiteX6" fmla="*/ 486458 w 608203"/>
                  <a:gd name="connsiteY6" fmla="*/ 556819 h 925513"/>
                  <a:gd name="connsiteX7" fmla="*/ 608203 w 608203"/>
                  <a:gd name="connsiteY7" fmla="*/ 792164 h 925513"/>
                  <a:gd name="connsiteX8" fmla="*/ 341654 w 608203"/>
                  <a:gd name="connsiteY8" fmla="*/ 925513 h 925513"/>
                  <a:gd name="connsiteX9" fmla="*/ 297732 w 608203"/>
                  <a:gd name="connsiteY9" fmla="*/ 852285 h 925513"/>
                  <a:gd name="connsiteX10" fmla="*/ 253810 w 608203"/>
                  <a:gd name="connsiteY10" fmla="*/ 925513 h 925513"/>
                  <a:gd name="connsiteX11" fmla="*/ 0 w 608203"/>
                  <a:gd name="connsiteY11" fmla="*/ 796925 h 925513"/>
                  <a:gd name="connsiteX12" fmla="*/ 114603 w 608203"/>
                  <a:gd name="connsiteY12" fmla="*/ 556819 h 925513"/>
                  <a:gd name="connsiteX13" fmla="*/ 3665 w 608203"/>
                  <a:gd name="connsiteY13" fmla="*/ 108480 h 925513"/>
                  <a:gd name="connsiteX14" fmla="*/ 112145 w 608203"/>
                  <a:gd name="connsiteY14" fmla="*/ 0 h 925513"/>
                  <a:gd name="connsiteX0" fmla="*/ 112145 w 608203"/>
                  <a:gd name="connsiteY0" fmla="*/ 0 h 925513"/>
                  <a:gd name="connsiteX1" fmla="*/ 156453 w 608203"/>
                  <a:gd name="connsiteY1" fmla="*/ 0 h 925513"/>
                  <a:gd name="connsiteX2" fmla="*/ 300530 w 608203"/>
                  <a:gd name="connsiteY2" fmla="*/ 428922 h 925513"/>
                  <a:gd name="connsiteX3" fmla="*/ 444608 w 608203"/>
                  <a:gd name="connsiteY3" fmla="*/ 0 h 925513"/>
                  <a:gd name="connsiteX4" fmla="*/ 488915 w 608203"/>
                  <a:gd name="connsiteY4" fmla="*/ 0 h 925513"/>
                  <a:gd name="connsiteX5" fmla="*/ 597395 w 608203"/>
                  <a:gd name="connsiteY5" fmla="*/ 108480 h 925513"/>
                  <a:gd name="connsiteX6" fmla="*/ 486458 w 608203"/>
                  <a:gd name="connsiteY6" fmla="*/ 556819 h 925513"/>
                  <a:gd name="connsiteX7" fmla="*/ 608203 w 608203"/>
                  <a:gd name="connsiteY7" fmla="*/ 792164 h 925513"/>
                  <a:gd name="connsiteX8" fmla="*/ 341654 w 608203"/>
                  <a:gd name="connsiteY8" fmla="*/ 925513 h 925513"/>
                  <a:gd name="connsiteX9" fmla="*/ 309639 w 608203"/>
                  <a:gd name="connsiteY9" fmla="*/ 814185 h 925513"/>
                  <a:gd name="connsiteX10" fmla="*/ 253810 w 608203"/>
                  <a:gd name="connsiteY10" fmla="*/ 925513 h 925513"/>
                  <a:gd name="connsiteX11" fmla="*/ 0 w 608203"/>
                  <a:gd name="connsiteY11" fmla="*/ 796925 h 925513"/>
                  <a:gd name="connsiteX12" fmla="*/ 114603 w 608203"/>
                  <a:gd name="connsiteY12" fmla="*/ 556819 h 925513"/>
                  <a:gd name="connsiteX13" fmla="*/ 3665 w 608203"/>
                  <a:gd name="connsiteY13" fmla="*/ 108480 h 925513"/>
                  <a:gd name="connsiteX14" fmla="*/ 112145 w 608203"/>
                  <a:gd name="connsiteY14" fmla="*/ 0 h 925513"/>
                  <a:gd name="connsiteX0" fmla="*/ 112145 w 608203"/>
                  <a:gd name="connsiteY0" fmla="*/ 0 h 925513"/>
                  <a:gd name="connsiteX1" fmla="*/ 156453 w 608203"/>
                  <a:gd name="connsiteY1" fmla="*/ 0 h 925513"/>
                  <a:gd name="connsiteX2" fmla="*/ 300530 w 608203"/>
                  <a:gd name="connsiteY2" fmla="*/ 428922 h 925513"/>
                  <a:gd name="connsiteX3" fmla="*/ 444608 w 608203"/>
                  <a:gd name="connsiteY3" fmla="*/ 0 h 925513"/>
                  <a:gd name="connsiteX4" fmla="*/ 488915 w 608203"/>
                  <a:gd name="connsiteY4" fmla="*/ 0 h 925513"/>
                  <a:gd name="connsiteX5" fmla="*/ 597395 w 608203"/>
                  <a:gd name="connsiteY5" fmla="*/ 108480 h 925513"/>
                  <a:gd name="connsiteX6" fmla="*/ 486458 w 608203"/>
                  <a:gd name="connsiteY6" fmla="*/ 556819 h 925513"/>
                  <a:gd name="connsiteX7" fmla="*/ 608203 w 608203"/>
                  <a:gd name="connsiteY7" fmla="*/ 792164 h 925513"/>
                  <a:gd name="connsiteX8" fmla="*/ 341654 w 608203"/>
                  <a:gd name="connsiteY8" fmla="*/ 925513 h 925513"/>
                  <a:gd name="connsiteX9" fmla="*/ 309639 w 608203"/>
                  <a:gd name="connsiteY9" fmla="*/ 814185 h 925513"/>
                  <a:gd name="connsiteX10" fmla="*/ 263335 w 608203"/>
                  <a:gd name="connsiteY10" fmla="*/ 887413 h 925513"/>
                  <a:gd name="connsiteX11" fmla="*/ 0 w 608203"/>
                  <a:gd name="connsiteY11" fmla="*/ 796925 h 925513"/>
                  <a:gd name="connsiteX12" fmla="*/ 114603 w 608203"/>
                  <a:gd name="connsiteY12" fmla="*/ 556819 h 925513"/>
                  <a:gd name="connsiteX13" fmla="*/ 3665 w 608203"/>
                  <a:gd name="connsiteY13" fmla="*/ 108480 h 925513"/>
                  <a:gd name="connsiteX14" fmla="*/ 112145 w 608203"/>
                  <a:gd name="connsiteY14" fmla="*/ 0 h 925513"/>
                  <a:gd name="connsiteX0" fmla="*/ 112145 w 608203"/>
                  <a:gd name="connsiteY0" fmla="*/ 0 h 925513"/>
                  <a:gd name="connsiteX1" fmla="*/ 156453 w 608203"/>
                  <a:gd name="connsiteY1" fmla="*/ 0 h 925513"/>
                  <a:gd name="connsiteX2" fmla="*/ 300530 w 608203"/>
                  <a:gd name="connsiteY2" fmla="*/ 428922 h 925513"/>
                  <a:gd name="connsiteX3" fmla="*/ 444608 w 608203"/>
                  <a:gd name="connsiteY3" fmla="*/ 0 h 925513"/>
                  <a:gd name="connsiteX4" fmla="*/ 488915 w 608203"/>
                  <a:gd name="connsiteY4" fmla="*/ 0 h 925513"/>
                  <a:gd name="connsiteX5" fmla="*/ 597395 w 608203"/>
                  <a:gd name="connsiteY5" fmla="*/ 108480 h 925513"/>
                  <a:gd name="connsiteX6" fmla="*/ 486458 w 608203"/>
                  <a:gd name="connsiteY6" fmla="*/ 556819 h 925513"/>
                  <a:gd name="connsiteX7" fmla="*/ 608203 w 608203"/>
                  <a:gd name="connsiteY7" fmla="*/ 792164 h 925513"/>
                  <a:gd name="connsiteX8" fmla="*/ 341654 w 608203"/>
                  <a:gd name="connsiteY8" fmla="*/ 925513 h 925513"/>
                  <a:gd name="connsiteX9" fmla="*/ 309639 w 608203"/>
                  <a:gd name="connsiteY9" fmla="*/ 814185 h 925513"/>
                  <a:gd name="connsiteX10" fmla="*/ 263335 w 608203"/>
                  <a:gd name="connsiteY10" fmla="*/ 887413 h 925513"/>
                  <a:gd name="connsiteX11" fmla="*/ 0 w 608203"/>
                  <a:gd name="connsiteY11" fmla="*/ 796925 h 925513"/>
                  <a:gd name="connsiteX12" fmla="*/ 114603 w 608203"/>
                  <a:gd name="connsiteY12" fmla="*/ 556819 h 925513"/>
                  <a:gd name="connsiteX13" fmla="*/ 3665 w 608203"/>
                  <a:gd name="connsiteY13" fmla="*/ 108480 h 925513"/>
                  <a:gd name="connsiteX14" fmla="*/ 112145 w 608203"/>
                  <a:gd name="connsiteY14" fmla="*/ 0 h 925513"/>
                  <a:gd name="connsiteX0" fmla="*/ 112145 w 608203"/>
                  <a:gd name="connsiteY0" fmla="*/ 0 h 904081"/>
                  <a:gd name="connsiteX1" fmla="*/ 156453 w 608203"/>
                  <a:gd name="connsiteY1" fmla="*/ 0 h 904081"/>
                  <a:gd name="connsiteX2" fmla="*/ 300530 w 608203"/>
                  <a:gd name="connsiteY2" fmla="*/ 428922 h 904081"/>
                  <a:gd name="connsiteX3" fmla="*/ 444608 w 608203"/>
                  <a:gd name="connsiteY3" fmla="*/ 0 h 904081"/>
                  <a:gd name="connsiteX4" fmla="*/ 488915 w 608203"/>
                  <a:gd name="connsiteY4" fmla="*/ 0 h 904081"/>
                  <a:gd name="connsiteX5" fmla="*/ 597395 w 608203"/>
                  <a:gd name="connsiteY5" fmla="*/ 108480 h 904081"/>
                  <a:gd name="connsiteX6" fmla="*/ 486458 w 608203"/>
                  <a:gd name="connsiteY6" fmla="*/ 556819 h 904081"/>
                  <a:gd name="connsiteX7" fmla="*/ 608203 w 608203"/>
                  <a:gd name="connsiteY7" fmla="*/ 792164 h 904081"/>
                  <a:gd name="connsiteX8" fmla="*/ 353560 w 608203"/>
                  <a:gd name="connsiteY8" fmla="*/ 904081 h 904081"/>
                  <a:gd name="connsiteX9" fmla="*/ 309639 w 608203"/>
                  <a:gd name="connsiteY9" fmla="*/ 814185 h 904081"/>
                  <a:gd name="connsiteX10" fmla="*/ 263335 w 608203"/>
                  <a:gd name="connsiteY10" fmla="*/ 887413 h 904081"/>
                  <a:gd name="connsiteX11" fmla="*/ 0 w 608203"/>
                  <a:gd name="connsiteY11" fmla="*/ 796925 h 904081"/>
                  <a:gd name="connsiteX12" fmla="*/ 114603 w 608203"/>
                  <a:gd name="connsiteY12" fmla="*/ 556819 h 904081"/>
                  <a:gd name="connsiteX13" fmla="*/ 3665 w 608203"/>
                  <a:gd name="connsiteY13" fmla="*/ 108480 h 904081"/>
                  <a:gd name="connsiteX14" fmla="*/ 112145 w 608203"/>
                  <a:gd name="connsiteY14" fmla="*/ 0 h 904081"/>
                  <a:gd name="connsiteX0" fmla="*/ 112145 w 608203"/>
                  <a:gd name="connsiteY0" fmla="*/ 0 h 887413"/>
                  <a:gd name="connsiteX1" fmla="*/ 156453 w 608203"/>
                  <a:gd name="connsiteY1" fmla="*/ 0 h 887413"/>
                  <a:gd name="connsiteX2" fmla="*/ 300530 w 608203"/>
                  <a:gd name="connsiteY2" fmla="*/ 428922 h 887413"/>
                  <a:gd name="connsiteX3" fmla="*/ 444608 w 608203"/>
                  <a:gd name="connsiteY3" fmla="*/ 0 h 887413"/>
                  <a:gd name="connsiteX4" fmla="*/ 488915 w 608203"/>
                  <a:gd name="connsiteY4" fmla="*/ 0 h 887413"/>
                  <a:gd name="connsiteX5" fmla="*/ 597395 w 608203"/>
                  <a:gd name="connsiteY5" fmla="*/ 108480 h 887413"/>
                  <a:gd name="connsiteX6" fmla="*/ 486458 w 608203"/>
                  <a:gd name="connsiteY6" fmla="*/ 556819 h 887413"/>
                  <a:gd name="connsiteX7" fmla="*/ 608203 w 608203"/>
                  <a:gd name="connsiteY7" fmla="*/ 792164 h 887413"/>
                  <a:gd name="connsiteX8" fmla="*/ 358323 w 608203"/>
                  <a:gd name="connsiteY8" fmla="*/ 880269 h 887413"/>
                  <a:gd name="connsiteX9" fmla="*/ 309639 w 608203"/>
                  <a:gd name="connsiteY9" fmla="*/ 814185 h 887413"/>
                  <a:gd name="connsiteX10" fmla="*/ 263335 w 608203"/>
                  <a:gd name="connsiteY10" fmla="*/ 887413 h 887413"/>
                  <a:gd name="connsiteX11" fmla="*/ 0 w 608203"/>
                  <a:gd name="connsiteY11" fmla="*/ 796925 h 887413"/>
                  <a:gd name="connsiteX12" fmla="*/ 114603 w 608203"/>
                  <a:gd name="connsiteY12" fmla="*/ 556819 h 887413"/>
                  <a:gd name="connsiteX13" fmla="*/ 3665 w 608203"/>
                  <a:gd name="connsiteY13" fmla="*/ 108480 h 887413"/>
                  <a:gd name="connsiteX14" fmla="*/ 112145 w 608203"/>
                  <a:gd name="connsiteY14" fmla="*/ 0 h 887413"/>
                  <a:gd name="connsiteX0" fmla="*/ 112145 w 608203"/>
                  <a:gd name="connsiteY0" fmla="*/ 0 h 880269"/>
                  <a:gd name="connsiteX1" fmla="*/ 156453 w 608203"/>
                  <a:gd name="connsiteY1" fmla="*/ 0 h 880269"/>
                  <a:gd name="connsiteX2" fmla="*/ 300530 w 608203"/>
                  <a:gd name="connsiteY2" fmla="*/ 428922 h 880269"/>
                  <a:gd name="connsiteX3" fmla="*/ 444608 w 608203"/>
                  <a:gd name="connsiteY3" fmla="*/ 0 h 880269"/>
                  <a:gd name="connsiteX4" fmla="*/ 488915 w 608203"/>
                  <a:gd name="connsiteY4" fmla="*/ 0 h 880269"/>
                  <a:gd name="connsiteX5" fmla="*/ 597395 w 608203"/>
                  <a:gd name="connsiteY5" fmla="*/ 108480 h 880269"/>
                  <a:gd name="connsiteX6" fmla="*/ 486458 w 608203"/>
                  <a:gd name="connsiteY6" fmla="*/ 556819 h 880269"/>
                  <a:gd name="connsiteX7" fmla="*/ 608203 w 608203"/>
                  <a:gd name="connsiteY7" fmla="*/ 792164 h 880269"/>
                  <a:gd name="connsiteX8" fmla="*/ 358323 w 608203"/>
                  <a:gd name="connsiteY8" fmla="*/ 880269 h 880269"/>
                  <a:gd name="connsiteX9" fmla="*/ 309639 w 608203"/>
                  <a:gd name="connsiteY9" fmla="*/ 814185 h 880269"/>
                  <a:gd name="connsiteX10" fmla="*/ 260954 w 608203"/>
                  <a:gd name="connsiteY10" fmla="*/ 877888 h 880269"/>
                  <a:gd name="connsiteX11" fmla="*/ 0 w 608203"/>
                  <a:gd name="connsiteY11" fmla="*/ 796925 h 880269"/>
                  <a:gd name="connsiteX12" fmla="*/ 114603 w 608203"/>
                  <a:gd name="connsiteY12" fmla="*/ 556819 h 880269"/>
                  <a:gd name="connsiteX13" fmla="*/ 3665 w 608203"/>
                  <a:gd name="connsiteY13" fmla="*/ 108480 h 880269"/>
                  <a:gd name="connsiteX14" fmla="*/ 112145 w 608203"/>
                  <a:gd name="connsiteY14" fmla="*/ 0 h 880269"/>
                  <a:gd name="connsiteX0" fmla="*/ 133576 w 629634"/>
                  <a:gd name="connsiteY0" fmla="*/ 0 h 880269"/>
                  <a:gd name="connsiteX1" fmla="*/ 177884 w 629634"/>
                  <a:gd name="connsiteY1" fmla="*/ 0 h 880269"/>
                  <a:gd name="connsiteX2" fmla="*/ 321961 w 629634"/>
                  <a:gd name="connsiteY2" fmla="*/ 428922 h 880269"/>
                  <a:gd name="connsiteX3" fmla="*/ 466039 w 629634"/>
                  <a:gd name="connsiteY3" fmla="*/ 0 h 880269"/>
                  <a:gd name="connsiteX4" fmla="*/ 510346 w 629634"/>
                  <a:gd name="connsiteY4" fmla="*/ 0 h 880269"/>
                  <a:gd name="connsiteX5" fmla="*/ 618826 w 629634"/>
                  <a:gd name="connsiteY5" fmla="*/ 108480 h 880269"/>
                  <a:gd name="connsiteX6" fmla="*/ 507889 w 629634"/>
                  <a:gd name="connsiteY6" fmla="*/ 556819 h 880269"/>
                  <a:gd name="connsiteX7" fmla="*/ 629634 w 629634"/>
                  <a:gd name="connsiteY7" fmla="*/ 792164 h 880269"/>
                  <a:gd name="connsiteX8" fmla="*/ 379754 w 629634"/>
                  <a:gd name="connsiteY8" fmla="*/ 880269 h 880269"/>
                  <a:gd name="connsiteX9" fmla="*/ 331070 w 629634"/>
                  <a:gd name="connsiteY9" fmla="*/ 814185 h 880269"/>
                  <a:gd name="connsiteX10" fmla="*/ 282385 w 629634"/>
                  <a:gd name="connsiteY10" fmla="*/ 877888 h 880269"/>
                  <a:gd name="connsiteX11" fmla="*/ 0 w 629634"/>
                  <a:gd name="connsiteY11" fmla="*/ 773112 h 880269"/>
                  <a:gd name="connsiteX12" fmla="*/ 136034 w 629634"/>
                  <a:gd name="connsiteY12" fmla="*/ 556819 h 880269"/>
                  <a:gd name="connsiteX13" fmla="*/ 25096 w 629634"/>
                  <a:gd name="connsiteY13" fmla="*/ 108480 h 880269"/>
                  <a:gd name="connsiteX14" fmla="*/ 133576 w 629634"/>
                  <a:gd name="connsiteY14" fmla="*/ 0 h 880269"/>
                  <a:gd name="connsiteX0" fmla="*/ 133576 w 648684"/>
                  <a:gd name="connsiteY0" fmla="*/ 0 h 880269"/>
                  <a:gd name="connsiteX1" fmla="*/ 177884 w 648684"/>
                  <a:gd name="connsiteY1" fmla="*/ 0 h 880269"/>
                  <a:gd name="connsiteX2" fmla="*/ 321961 w 648684"/>
                  <a:gd name="connsiteY2" fmla="*/ 428922 h 880269"/>
                  <a:gd name="connsiteX3" fmla="*/ 466039 w 648684"/>
                  <a:gd name="connsiteY3" fmla="*/ 0 h 880269"/>
                  <a:gd name="connsiteX4" fmla="*/ 510346 w 648684"/>
                  <a:gd name="connsiteY4" fmla="*/ 0 h 880269"/>
                  <a:gd name="connsiteX5" fmla="*/ 618826 w 648684"/>
                  <a:gd name="connsiteY5" fmla="*/ 108480 h 880269"/>
                  <a:gd name="connsiteX6" fmla="*/ 507889 w 648684"/>
                  <a:gd name="connsiteY6" fmla="*/ 556819 h 880269"/>
                  <a:gd name="connsiteX7" fmla="*/ 648684 w 648684"/>
                  <a:gd name="connsiteY7" fmla="*/ 763589 h 880269"/>
                  <a:gd name="connsiteX8" fmla="*/ 379754 w 648684"/>
                  <a:gd name="connsiteY8" fmla="*/ 880269 h 880269"/>
                  <a:gd name="connsiteX9" fmla="*/ 331070 w 648684"/>
                  <a:gd name="connsiteY9" fmla="*/ 814185 h 880269"/>
                  <a:gd name="connsiteX10" fmla="*/ 282385 w 648684"/>
                  <a:gd name="connsiteY10" fmla="*/ 877888 h 880269"/>
                  <a:gd name="connsiteX11" fmla="*/ 0 w 648684"/>
                  <a:gd name="connsiteY11" fmla="*/ 773112 h 880269"/>
                  <a:gd name="connsiteX12" fmla="*/ 136034 w 648684"/>
                  <a:gd name="connsiteY12" fmla="*/ 556819 h 880269"/>
                  <a:gd name="connsiteX13" fmla="*/ 25096 w 648684"/>
                  <a:gd name="connsiteY13" fmla="*/ 108480 h 880269"/>
                  <a:gd name="connsiteX14" fmla="*/ 133576 w 648684"/>
                  <a:gd name="connsiteY14" fmla="*/ 0 h 88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8684" h="880269">
                    <a:moveTo>
                      <a:pt x="133576" y="0"/>
                    </a:moveTo>
                    <a:lnTo>
                      <a:pt x="177884" y="0"/>
                    </a:lnTo>
                    <a:lnTo>
                      <a:pt x="321961" y="428922"/>
                    </a:lnTo>
                    <a:lnTo>
                      <a:pt x="466039" y="0"/>
                    </a:lnTo>
                    <a:lnTo>
                      <a:pt x="510346" y="0"/>
                    </a:lnTo>
                    <a:cubicBezTo>
                      <a:pt x="570258" y="0"/>
                      <a:pt x="618826" y="48568"/>
                      <a:pt x="618826" y="108480"/>
                    </a:cubicBezTo>
                    <a:lnTo>
                      <a:pt x="507889" y="556819"/>
                    </a:lnTo>
                    <a:lnTo>
                      <a:pt x="648684" y="763589"/>
                    </a:lnTo>
                    <a:lnTo>
                      <a:pt x="379754" y="880269"/>
                    </a:lnTo>
                    <a:lnTo>
                      <a:pt x="331070" y="814185"/>
                    </a:lnTo>
                    <a:lnTo>
                      <a:pt x="282385" y="877888"/>
                    </a:lnTo>
                    <a:lnTo>
                      <a:pt x="0" y="773112"/>
                    </a:lnTo>
                    <a:lnTo>
                      <a:pt x="136034" y="556819"/>
                    </a:lnTo>
                    <a:lnTo>
                      <a:pt x="25096" y="108480"/>
                    </a:lnTo>
                    <a:cubicBezTo>
                      <a:pt x="25096" y="48568"/>
                      <a:pt x="73664" y="0"/>
                      <a:pt x="133576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2" name="円/楕円 151">
                <a:extLst>
                  <a:ext uri="{FF2B5EF4-FFF2-40B4-BE49-F238E27FC236}">
                    <a16:creationId xmlns:a16="http://schemas.microsoft.com/office/drawing/2014/main" id="{3D9E75B6-7B9E-4BDB-9A81-0ED3453BEAE7}"/>
                  </a:ext>
                </a:extLst>
              </p:cNvPr>
              <p:cNvSpPr/>
              <p:nvPr/>
            </p:nvSpPr>
            <p:spPr>
              <a:xfrm>
                <a:off x="2816467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3" name="円/楕円 152">
                <a:extLst>
                  <a:ext uri="{FF2B5EF4-FFF2-40B4-BE49-F238E27FC236}">
                    <a16:creationId xmlns:a16="http://schemas.microsoft.com/office/drawing/2014/main" id="{0C4B2EDC-6D80-4DEE-B7F8-796E0D0E457F}"/>
                  </a:ext>
                </a:extLst>
              </p:cNvPr>
              <p:cNvSpPr/>
              <p:nvPr/>
            </p:nvSpPr>
            <p:spPr>
              <a:xfrm>
                <a:off x="2816467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4" name="フリーフォーム 153">
                <a:extLst>
                  <a:ext uri="{FF2B5EF4-FFF2-40B4-BE49-F238E27FC236}">
                    <a16:creationId xmlns:a16="http://schemas.microsoft.com/office/drawing/2014/main" id="{710DC6A3-3FB2-4A49-A23D-87A30AFFC09A}"/>
                  </a:ext>
                </a:extLst>
              </p:cNvPr>
              <p:cNvSpPr/>
              <p:nvPr/>
            </p:nvSpPr>
            <p:spPr>
              <a:xfrm flipH="1">
                <a:off x="2593692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2F61DCB7-BF67-4412-B5C1-B4D16689E7E0}"/>
                  </a:ext>
                </a:extLst>
              </p:cNvPr>
              <p:cNvSpPr/>
              <p:nvPr/>
            </p:nvSpPr>
            <p:spPr>
              <a:xfrm rot="18900000" flipH="1">
                <a:off x="2913020" y="330256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6" name="月 535">
                <a:extLst>
                  <a:ext uri="{FF2B5EF4-FFF2-40B4-BE49-F238E27FC236}">
                    <a16:creationId xmlns:a16="http://schemas.microsoft.com/office/drawing/2014/main" id="{81CF2C17-5D63-4094-942D-84E9B969A25A}"/>
                  </a:ext>
                </a:extLst>
              </p:cNvPr>
              <p:cNvSpPr/>
              <p:nvPr/>
            </p:nvSpPr>
            <p:spPr>
              <a:xfrm rot="3600000">
                <a:off x="2689976" y="241579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627BC0CD-02BE-4489-B90E-117778DDCD0D}"/>
                </a:ext>
              </a:extLst>
            </p:cNvPr>
            <p:cNvGrpSpPr/>
            <p:nvPr/>
          </p:nvGrpSpPr>
          <p:grpSpPr>
            <a:xfrm>
              <a:off x="2646047" y="502236"/>
              <a:ext cx="394089" cy="275143"/>
              <a:chOff x="1312603" y="502236"/>
              <a:chExt cx="394089" cy="275143"/>
            </a:xfrm>
          </p:grpSpPr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502FD397-2691-4967-9DD5-91D83C68096D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64013531-BFB2-4F17-94BA-60B94360434F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520" name="楕円 7">
                    <a:extLst>
                      <a:ext uri="{FF2B5EF4-FFF2-40B4-BE49-F238E27FC236}">
                        <a16:creationId xmlns:a16="http://schemas.microsoft.com/office/drawing/2014/main" id="{10A588BE-2B3C-4A66-B720-4490AA5BB6C7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B92C52A8-E4DD-40DF-ADCE-87A8B1E3771F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A8800421-B181-4531-BA29-687034B6F8AE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二等辺三角形 9">
                    <a:extLst>
                      <a:ext uri="{FF2B5EF4-FFF2-40B4-BE49-F238E27FC236}">
                        <a16:creationId xmlns:a16="http://schemas.microsoft.com/office/drawing/2014/main" id="{17011109-8DBA-4F3C-8BAD-91CB1CF119E9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9" name="二等辺三角形 9">
                  <a:extLst>
                    <a:ext uri="{FF2B5EF4-FFF2-40B4-BE49-F238E27FC236}">
                      <a16:creationId xmlns:a16="http://schemas.microsoft.com/office/drawing/2014/main" id="{36FAB091-2677-4012-AF94-626017A720E8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F9169A93-80A0-4F8B-837F-3865BECB0CE6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28B2D427-A56B-4F78-B049-73CB1F9E44E0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1F9BBFEE-0282-4D7F-BC16-8AB2C8DC8D54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6EE19E87-3A73-4EA8-B733-573D45FC29D7}"/>
                </a:ext>
              </a:extLst>
            </p:cNvPr>
            <p:cNvSpPr/>
            <p:nvPr/>
          </p:nvSpPr>
          <p:spPr>
            <a:xfrm rot="3600000">
              <a:off x="2017702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D540F65A-1DC0-4EF0-871C-109F33B6B4B6}"/>
                </a:ext>
              </a:extLst>
            </p:cNvPr>
            <p:cNvSpPr/>
            <p:nvPr/>
          </p:nvSpPr>
          <p:spPr>
            <a:xfrm rot="18000000" flipH="1">
              <a:off x="3288461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925D7180-F134-42C9-9496-90E263DC3DF4}"/>
                </a:ext>
              </a:extLst>
            </p:cNvPr>
            <p:cNvSpPr/>
            <p:nvPr/>
          </p:nvSpPr>
          <p:spPr>
            <a:xfrm rot="5400000">
              <a:off x="1981929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EA78910B-F993-4D7B-B0DC-5C5BF1D07EA6}"/>
                </a:ext>
              </a:extLst>
            </p:cNvPr>
            <p:cNvSpPr/>
            <p:nvPr/>
          </p:nvSpPr>
          <p:spPr>
            <a:xfrm rot="16200000" flipH="1">
              <a:off x="2887390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1EEA927E-72A7-4361-B0C8-44571284ECD3}"/>
                </a:ext>
              </a:extLst>
            </p:cNvPr>
            <p:cNvGrpSpPr/>
            <p:nvPr/>
          </p:nvGrpSpPr>
          <p:grpSpPr>
            <a:xfrm>
              <a:off x="2593072" y="386596"/>
              <a:ext cx="431275" cy="476030"/>
              <a:chOff x="1250047" y="386596"/>
              <a:chExt cx="431275" cy="476030"/>
            </a:xfrm>
          </p:grpSpPr>
          <p:sp>
            <p:nvSpPr>
              <p:cNvPr id="510" name="楕円 1">
                <a:extLst>
                  <a:ext uri="{FF2B5EF4-FFF2-40B4-BE49-F238E27FC236}">
                    <a16:creationId xmlns:a16="http://schemas.microsoft.com/office/drawing/2014/main" id="{61821383-2722-401D-9309-16789AB29723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楕円 1">
                <a:extLst>
                  <a:ext uri="{FF2B5EF4-FFF2-40B4-BE49-F238E27FC236}">
                    <a16:creationId xmlns:a16="http://schemas.microsoft.com/office/drawing/2014/main" id="{9E6D8B93-9FD0-48D1-BF6C-16CC908CBAB0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2" name="楕円 1">
                <a:extLst>
                  <a:ext uri="{FF2B5EF4-FFF2-40B4-BE49-F238E27FC236}">
                    <a16:creationId xmlns:a16="http://schemas.microsoft.com/office/drawing/2014/main" id="{72F7DC7D-6145-4226-A9B6-1984064F0531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3" name="楕円 1">
                <a:extLst>
                  <a:ext uri="{FF2B5EF4-FFF2-40B4-BE49-F238E27FC236}">
                    <a16:creationId xmlns:a16="http://schemas.microsoft.com/office/drawing/2014/main" id="{93487438-2221-41BA-AEDF-6758ACF9E25F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08" name="フリーフォーム 425">
              <a:extLst>
                <a:ext uri="{FF2B5EF4-FFF2-40B4-BE49-F238E27FC236}">
                  <a16:creationId xmlns:a16="http://schemas.microsoft.com/office/drawing/2014/main" id="{8EF36D56-19A2-4406-8C64-AD3134260FE7}"/>
                </a:ext>
              </a:extLst>
            </p:cNvPr>
            <p:cNvSpPr/>
            <p:nvPr/>
          </p:nvSpPr>
          <p:spPr>
            <a:xfrm flipH="1">
              <a:off x="3157598" y="2528026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9" name="フリーフォーム 428">
              <a:extLst>
                <a:ext uri="{FF2B5EF4-FFF2-40B4-BE49-F238E27FC236}">
                  <a16:creationId xmlns:a16="http://schemas.microsoft.com/office/drawing/2014/main" id="{5ADBBB12-B1DA-4DAC-B8AB-BB7387625217}"/>
                </a:ext>
              </a:extLst>
            </p:cNvPr>
            <p:cNvSpPr/>
            <p:nvPr/>
          </p:nvSpPr>
          <p:spPr>
            <a:xfrm>
              <a:off x="2280685" y="2528026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CC4E11F1-A836-47B1-9EC4-86D02688758B}"/>
              </a:ext>
            </a:extLst>
          </p:cNvPr>
          <p:cNvGrpSpPr>
            <a:grpSpLocks noChangeAspect="1"/>
          </p:cNvGrpSpPr>
          <p:nvPr/>
        </p:nvGrpSpPr>
        <p:grpSpPr>
          <a:xfrm>
            <a:off x="4527677" y="4712135"/>
            <a:ext cx="905798" cy="1584895"/>
            <a:chOff x="3701636" y="26461"/>
            <a:chExt cx="1509664" cy="2641492"/>
          </a:xfrm>
        </p:grpSpPr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FE7C9583-FFC0-4B09-A0AD-BEDC6D76F68B}"/>
                </a:ext>
              </a:extLst>
            </p:cNvPr>
            <p:cNvSpPr/>
            <p:nvPr/>
          </p:nvSpPr>
          <p:spPr>
            <a:xfrm flipH="1">
              <a:off x="3850933" y="1651406"/>
              <a:ext cx="1227108" cy="878628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40481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7632 w 1227108"/>
                <a:gd name="connsiteY0" fmla="*/ 0 h 878628"/>
                <a:gd name="connsiteX1" fmla="*/ 613554 w 1227108"/>
                <a:gd name="connsiteY1" fmla="*/ 85979 h 878628"/>
                <a:gd name="connsiteX2" fmla="*/ 494238 w 1227108"/>
                <a:gd name="connsiteY2" fmla="*/ 7144 h 878628"/>
                <a:gd name="connsiteX3" fmla="*/ 0 w 1227108"/>
                <a:gd name="connsiteY3" fmla="*/ 327820 h 878628"/>
                <a:gd name="connsiteX4" fmla="*/ 172823 w 1227108"/>
                <a:gd name="connsiteY4" fmla="*/ 878628 h 878628"/>
                <a:gd name="connsiteX5" fmla="*/ 283389 w 1227108"/>
                <a:gd name="connsiteY5" fmla="*/ 878628 h 878628"/>
                <a:gd name="connsiteX6" fmla="*/ 220536 w 1227108"/>
                <a:gd name="connsiteY6" fmla="*/ 374161 h 878628"/>
                <a:gd name="connsiteX7" fmla="*/ 613554 w 1227108"/>
                <a:gd name="connsiteY7" fmla="*/ 201373 h 878628"/>
                <a:gd name="connsiteX8" fmla="*/ 1006572 w 1227108"/>
                <a:gd name="connsiteY8" fmla="*/ 374161 h 878628"/>
                <a:gd name="connsiteX9" fmla="*/ 943719 w 1227108"/>
                <a:gd name="connsiteY9" fmla="*/ 878628 h 878628"/>
                <a:gd name="connsiteX10" fmla="*/ 1042379 w 1227108"/>
                <a:gd name="connsiteY10" fmla="*/ 878628 h 878628"/>
                <a:gd name="connsiteX11" fmla="*/ 1227108 w 1227108"/>
                <a:gd name="connsiteY11" fmla="*/ 327820 h 878628"/>
                <a:gd name="connsiteX12" fmla="*/ 737632 w 1227108"/>
                <a:gd name="connsiteY12" fmla="*/ 0 h 87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7108" h="878628">
                  <a:moveTo>
                    <a:pt x="737632" y="0"/>
                  </a:moveTo>
                  <a:lnTo>
                    <a:pt x="613554" y="85979"/>
                  </a:lnTo>
                  <a:lnTo>
                    <a:pt x="494238" y="7144"/>
                  </a:lnTo>
                  <a:lnTo>
                    <a:pt x="0" y="327820"/>
                  </a:lnTo>
                  <a:lnTo>
                    <a:pt x="172823" y="878628"/>
                  </a:lnTo>
                  <a:lnTo>
                    <a:pt x="283389" y="878628"/>
                  </a:lnTo>
                  <a:lnTo>
                    <a:pt x="220536" y="374161"/>
                  </a:lnTo>
                  <a:lnTo>
                    <a:pt x="613554" y="201373"/>
                  </a:lnTo>
                  <a:lnTo>
                    <a:pt x="1006572" y="374161"/>
                  </a:lnTo>
                  <a:lnTo>
                    <a:pt x="943719" y="878628"/>
                  </a:lnTo>
                  <a:lnTo>
                    <a:pt x="1042379" y="878628"/>
                  </a:lnTo>
                  <a:lnTo>
                    <a:pt x="1227108" y="327820"/>
                  </a:lnTo>
                  <a:lnTo>
                    <a:pt x="737632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9" name="台形 538">
              <a:extLst>
                <a:ext uri="{FF2B5EF4-FFF2-40B4-BE49-F238E27FC236}">
                  <a16:creationId xmlns:a16="http://schemas.microsoft.com/office/drawing/2014/main" id="{0947EFC4-4D1D-46AA-8E82-DC726B13ECF2}"/>
                </a:ext>
              </a:extLst>
            </p:cNvPr>
            <p:cNvSpPr/>
            <p:nvPr/>
          </p:nvSpPr>
          <p:spPr>
            <a:xfrm>
              <a:off x="3880720" y="1586219"/>
              <a:ext cx="1169470" cy="369330"/>
            </a:xfrm>
            <a:prstGeom prst="trapezoid">
              <a:avLst>
                <a:gd name="adj" fmla="val 113311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1210B009-F6BA-44DE-BF34-A79EC008AB42}"/>
                </a:ext>
              </a:extLst>
            </p:cNvPr>
            <p:cNvGrpSpPr/>
            <p:nvPr/>
          </p:nvGrpSpPr>
          <p:grpSpPr>
            <a:xfrm>
              <a:off x="4116014" y="358836"/>
              <a:ext cx="717804" cy="1442156"/>
              <a:chOff x="4116014" y="358836"/>
              <a:chExt cx="717804" cy="1442156"/>
            </a:xfrm>
          </p:grpSpPr>
          <p:sp>
            <p:nvSpPr>
              <p:cNvPr id="563" name="片側の 2 つの角を丸めた四角形 381">
                <a:extLst>
                  <a:ext uri="{FF2B5EF4-FFF2-40B4-BE49-F238E27FC236}">
                    <a16:creationId xmlns:a16="http://schemas.microsoft.com/office/drawing/2014/main" id="{742DB976-73E3-4A51-B7CC-9121A7C3CFAF}"/>
                  </a:ext>
                </a:extLst>
              </p:cNvPr>
              <p:cNvSpPr/>
              <p:nvPr/>
            </p:nvSpPr>
            <p:spPr>
              <a:xfrm>
                <a:off x="4227445" y="362081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4" name="フリーフォーム 216">
                <a:extLst>
                  <a:ext uri="{FF2B5EF4-FFF2-40B4-BE49-F238E27FC236}">
                    <a16:creationId xmlns:a16="http://schemas.microsoft.com/office/drawing/2014/main" id="{5AEDDCE1-2FA2-4B36-A3F6-72BA4A2C4B95}"/>
                  </a:ext>
                </a:extLst>
              </p:cNvPr>
              <p:cNvSpPr/>
              <p:nvPr/>
            </p:nvSpPr>
            <p:spPr>
              <a:xfrm>
                <a:off x="4276302" y="805869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5" name="フリーフォーム 214">
                <a:extLst>
                  <a:ext uri="{FF2B5EF4-FFF2-40B4-BE49-F238E27FC236}">
                    <a16:creationId xmlns:a16="http://schemas.microsoft.com/office/drawing/2014/main" id="{A1D0F10B-8F31-4366-B795-519D068F2420}"/>
                  </a:ext>
                </a:extLst>
              </p:cNvPr>
              <p:cNvSpPr/>
              <p:nvPr/>
            </p:nvSpPr>
            <p:spPr>
              <a:xfrm rot="10800000">
                <a:off x="4268480" y="964869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6" name="正方形/長方形 565">
                <a:extLst>
                  <a:ext uri="{FF2B5EF4-FFF2-40B4-BE49-F238E27FC236}">
                    <a16:creationId xmlns:a16="http://schemas.microsoft.com/office/drawing/2014/main" id="{F59D0FD9-074F-4694-9EF9-0D38765C476E}"/>
                  </a:ext>
                </a:extLst>
              </p:cNvPr>
              <p:cNvSpPr/>
              <p:nvPr/>
            </p:nvSpPr>
            <p:spPr>
              <a:xfrm>
                <a:off x="4318725" y="1538933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7" name="角丸四角形 210">
                <a:extLst>
                  <a:ext uri="{FF2B5EF4-FFF2-40B4-BE49-F238E27FC236}">
                    <a16:creationId xmlns:a16="http://schemas.microsoft.com/office/drawing/2014/main" id="{342BF650-C7B0-4AFC-896E-D57C43EFC2E4}"/>
                  </a:ext>
                </a:extLst>
              </p:cNvPr>
              <p:cNvSpPr/>
              <p:nvPr/>
            </p:nvSpPr>
            <p:spPr>
              <a:xfrm>
                <a:off x="4409952" y="1535880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8" name="円/楕円 183">
                <a:extLst>
                  <a:ext uri="{FF2B5EF4-FFF2-40B4-BE49-F238E27FC236}">
                    <a16:creationId xmlns:a16="http://schemas.microsoft.com/office/drawing/2014/main" id="{7D456C15-0458-4CCA-A8AC-BD0A700B0B7E}"/>
                  </a:ext>
                </a:extLst>
              </p:cNvPr>
              <p:cNvSpPr/>
              <p:nvPr/>
            </p:nvSpPr>
            <p:spPr>
              <a:xfrm rot="20700000">
                <a:off x="4220369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9" name="円/楕円 184">
                <a:extLst>
                  <a:ext uri="{FF2B5EF4-FFF2-40B4-BE49-F238E27FC236}">
                    <a16:creationId xmlns:a16="http://schemas.microsoft.com/office/drawing/2014/main" id="{0014D6AB-CE80-4F9B-A4AD-996132649ED2}"/>
                  </a:ext>
                </a:extLst>
              </p:cNvPr>
              <p:cNvSpPr/>
              <p:nvPr/>
            </p:nvSpPr>
            <p:spPr>
              <a:xfrm rot="900000" flipH="1">
                <a:off x="4629617" y="634609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0" name="円/楕円 185">
                <a:extLst>
                  <a:ext uri="{FF2B5EF4-FFF2-40B4-BE49-F238E27FC236}">
                    <a16:creationId xmlns:a16="http://schemas.microsoft.com/office/drawing/2014/main" id="{12CA8392-7776-419E-A132-FA73A1611EF2}"/>
                  </a:ext>
                </a:extLst>
              </p:cNvPr>
              <p:cNvSpPr/>
              <p:nvPr/>
            </p:nvSpPr>
            <p:spPr>
              <a:xfrm>
                <a:off x="4258253" y="399999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1" name="フリーフォーム 201">
                <a:extLst>
                  <a:ext uri="{FF2B5EF4-FFF2-40B4-BE49-F238E27FC236}">
                    <a16:creationId xmlns:a16="http://schemas.microsoft.com/office/drawing/2014/main" id="{006A864C-5ABF-4FE7-A26F-4D76647A5463}"/>
                  </a:ext>
                </a:extLst>
              </p:cNvPr>
              <p:cNvSpPr/>
              <p:nvPr/>
            </p:nvSpPr>
            <p:spPr>
              <a:xfrm>
                <a:off x="4116014" y="945461"/>
                <a:ext cx="242814" cy="855531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57389 w 242814"/>
                  <a:gd name="connsiteY0" fmla="*/ 0 h 903156"/>
                  <a:gd name="connsiteX1" fmla="*/ 191607 w 242814"/>
                  <a:gd name="connsiteY1" fmla="*/ 0 h 903156"/>
                  <a:gd name="connsiteX2" fmla="*/ 242814 w 242814"/>
                  <a:gd name="connsiteY2" fmla="*/ 427731 h 903156"/>
                  <a:gd name="connsiteX3" fmla="*/ 193031 w 242814"/>
                  <a:gd name="connsiteY3" fmla="*/ 903156 h 903156"/>
                  <a:gd name="connsiteX4" fmla="*/ 0 w 242814"/>
                  <a:gd name="connsiteY4" fmla="*/ 796926 h 903156"/>
                  <a:gd name="connsiteX5" fmla="*/ 114604 w 242814"/>
                  <a:gd name="connsiteY5" fmla="*/ 568725 h 903156"/>
                  <a:gd name="connsiteX6" fmla="*/ 48909 w 242814"/>
                  <a:gd name="connsiteY6" fmla="*/ 108480 h 903156"/>
                  <a:gd name="connsiteX7" fmla="*/ 157389 w 242814"/>
                  <a:gd name="connsiteY7" fmla="*/ 0 h 903156"/>
                  <a:gd name="connsiteX0" fmla="*/ 157389 w 242814"/>
                  <a:gd name="connsiteY0" fmla="*/ 0 h 855531"/>
                  <a:gd name="connsiteX1" fmla="*/ 191607 w 242814"/>
                  <a:gd name="connsiteY1" fmla="*/ 0 h 855531"/>
                  <a:gd name="connsiteX2" fmla="*/ 242814 w 242814"/>
                  <a:gd name="connsiteY2" fmla="*/ 427731 h 855531"/>
                  <a:gd name="connsiteX3" fmla="*/ 157312 w 242814"/>
                  <a:gd name="connsiteY3" fmla="*/ 855531 h 855531"/>
                  <a:gd name="connsiteX4" fmla="*/ 0 w 242814"/>
                  <a:gd name="connsiteY4" fmla="*/ 796926 h 855531"/>
                  <a:gd name="connsiteX5" fmla="*/ 114604 w 242814"/>
                  <a:gd name="connsiteY5" fmla="*/ 568725 h 855531"/>
                  <a:gd name="connsiteX6" fmla="*/ 48909 w 242814"/>
                  <a:gd name="connsiteY6" fmla="*/ 108480 h 855531"/>
                  <a:gd name="connsiteX7" fmla="*/ 157389 w 242814"/>
                  <a:gd name="connsiteY7" fmla="*/ 0 h 855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814" h="855531">
                    <a:moveTo>
                      <a:pt x="157389" y="0"/>
                    </a:moveTo>
                    <a:lnTo>
                      <a:pt x="191607" y="0"/>
                    </a:lnTo>
                    <a:lnTo>
                      <a:pt x="242814" y="427731"/>
                    </a:lnTo>
                    <a:lnTo>
                      <a:pt x="157312" y="855531"/>
                    </a:lnTo>
                    <a:lnTo>
                      <a:pt x="0" y="796926"/>
                    </a:lnTo>
                    <a:lnTo>
                      <a:pt x="114604" y="568725"/>
                    </a:lnTo>
                    <a:lnTo>
                      <a:pt x="48909" y="108480"/>
                    </a:lnTo>
                    <a:cubicBezTo>
                      <a:pt x="48909" y="48568"/>
                      <a:pt x="97477" y="0"/>
                      <a:pt x="15738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2" name="フリーフォーム 202">
                <a:extLst>
                  <a:ext uri="{FF2B5EF4-FFF2-40B4-BE49-F238E27FC236}">
                    <a16:creationId xmlns:a16="http://schemas.microsoft.com/office/drawing/2014/main" id="{BAFDFF69-9CE7-4278-8EEC-41CF8D321720}"/>
                  </a:ext>
                </a:extLst>
              </p:cNvPr>
              <p:cNvSpPr/>
              <p:nvPr/>
            </p:nvSpPr>
            <p:spPr>
              <a:xfrm>
                <a:off x="4248544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3" name="片側の 2 つの角を丸めた四角形 203">
                <a:extLst>
                  <a:ext uri="{FF2B5EF4-FFF2-40B4-BE49-F238E27FC236}">
                    <a16:creationId xmlns:a16="http://schemas.microsoft.com/office/drawing/2014/main" id="{0F45803C-9135-4126-B866-E003FAF892C8}"/>
                  </a:ext>
                </a:extLst>
              </p:cNvPr>
              <p:cNvSpPr/>
              <p:nvPr/>
            </p:nvSpPr>
            <p:spPr>
              <a:xfrm rot="12312375">
                <a:off x="4162685" y="154774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4" name="フリーフォーム 206">
                <a:extLst>
                  <a:ext uri="{FF2B5EF4-FFF2-40B4-BE49-F238E27FC236}">
                    <a16:creationId xmlns:a16="http://schemas.microsoft.com/office/drawing/2014/main" id="{29A942A8-91A0-470C-9DCD-F486336FA806}"/>
                  </a:ext>
                </a:extLst>
              </p:cNvPr>
              <p:cNvSpPr/>
              <p:nvPr/>
            </p:nvSpPr>
            <p:spPr>
              <a:xfrm flipH="1">
                <a:off x="4569573" y="945461"/>
                <a:ext cx="264245" cy="853149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  <a:gd name="connsiteX0" fmla="*/ 178820 w 264245"/>
                  <a:gd name="connsiteY0" fmla="*/ 0 h 903156"/>
                  <a:gd name="connsiteX1" fmla="*/ 213038 w 264245"/>
                  <a:gd name="connsiteY1" fmla="*/ 0 h 903156"/>
                  <a:gd name="connsiteX2" fmla="*/ 264245 w 264245"/>
                  <a:gd name="connsiteY2" fmla="*/ 427731 h 903156"/>
                  <a:gd name="connsiteX3" fmla="*/ 214462 w 264245"/>
                  <a:gd name="connsiteY3" fmla="*/ 903156 h 903156"/>
                  <a:gd name="connsiteX4" fmla="*/ 0 w 264245"/>
                  <a:gd name="connsiteY4" fmla="*/ 808832 h 903156"/>
                  <a:gd name="connsiteX5" fmla="*/ 136035 w 264245"/>
                  <a:gd name="connsiteY5" fmla="*/ 568725 h 903156"/>
                  <a:gd name="connsiteX6" fmla="*/ 70340 w 264245"/>
                  <a:gd name="connsiteY6" fmla="*/ 108480 h 903156"/>
                  <a:gd name="connsiteX7" fmla="*/ 178820 w 264245"/>
                  <a:gd name="connsiteY7" fmla="*/ 0 h 903156"/>
                  <a:gd name="connsiteX0" fmla="*/ 178820 w 264245"/>
                  <a:gd name="connsiteY0" fmla="*/ 0 h 853149"/>
                  <a:gd name="connsiteX1" fmla="*/ 213038 w 264245"/>
                  <a:gd name="connsiteY1" fmla="*/ 0 h 853149"/>
                  <a:gd name="connsiteX2" fmla="*/ 264245 w 264245"/>
                  <a:gd name="connsiteY2" fmla="*/ 427731 h 853149"/>
                  <a:gd name="connsiteX3" fmla="*/ 162075 w 264245"/>
                  <a:gd name="connsiteY3" fmla="*/ 853149 h 853149"/>
                  <a:gd name="connsiteX4" fmla="*/ 0 w 264245"/>
                  <a:gd name="connsiteY4" fmla="*/ 808832 h 853149"/>
                  <a:gd name="connsiteX5" fmla="*/ 136035 w 264245"/>
                  <a:gd name="connsiteY5" fmla="*/ 568725 h 853149"/>
                  <a:gd name="connsiteX6" fmla="*/ 70340 w 264245"/>
                  <a:gd name="connsiteY6" fmla="*/ 108480 h 853149"/>
                  <a:gd name="connsiteX7" fmla="*/ 178820 w 264245"/>
                  <a:gd name="connsiteY7" fmla="*/ 0 h 853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4245" h="853149">
                    <a:moveTo>
                      <a:pt x="178820" y="0"/>
                    </a:moveTo>
                    <a:lnTo>
                      <a:pt x="213038" y="0"/>
                    </a:lnTo>
                    <a:lnTo>
                      <a:pt x="264245" y="427731"/>
                    </a:lnTo>
                    <a:lnTo>
                      <a:pt x="162075" y="853149"/>
                    </a:lnTo>
                    <a:lnTo>
                      <a:pt x="0" y="808832"/>
                    </a:lnTo>
                    <a:lnTo>
                      <a:pt x="136035" y="568725"/>
                    </a:lnTo>
                    <a:lnTo>
                      <a:pt x="70340" y="108480"/>
                    </a:lnTo>
                    <a:cubicBezTo>
                      <a:pt x="70340" y="48568"/>
                      <a:pt x="118908" y="0"/>
                      <a:pt x="1788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5" name="フリーフォーム 207">
                <a:extLst>
                  <a:ext uri="{FF2B5EF4-FFF2-40B4-BE49-F238E27FC236}">
                    <a16:creationId xmlns:a16="http://schemas.microsoft.com/office/drawing/2014/main" id="{A73EBBAB-FB50-4227-A9BF-2ADBF26FFF58}"/>
                  </a:ext>
                </a:extLst>
              </p:cNvPr>
              <p:cNvSpPr/>
              <p:nvPr/>
            </p:nvSpPr>
            <p:spPr>
              <a:xfrm flipH="1">
                <a:off x="4575802" y="945461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6" name="片側の 2 つの角を丸めた四角形 208">
                <a:extLst>
                  <a:ext uri="{FF2B5EF4-FFF2-40B4-BE49-F238E27FC236}">
                    <a16:creationId xmlns:a16="http://schemas.microsoft.com/office/drawing/2014/main" id="{9DC8B3A6-5EB7-408B-8462-1227CC204589}"/>
                  </a:ext>
                </a:extLst>
              </p:cNvPr>
              <p:cNvSpPr/>
              <p:nvPr/>
            </p:nvSpPr>
            <p:spPr>
              <a:xfrm rot="9147771" flipH="1">
                <a:off x="4709288" y="1555787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7" name="フリーフォーム 389">
                <a:extLst>
                  <a:ext uri="{FF2B5EF4-FFF2-40B4-BE49-F238E27FC236}">
                    <a16:creationId xmlns:a16="http://schemas.microsoft.com/office/drawing/2014/main" id="{1BE6C435-7FD9-41A5-B61F-1D163B0421C9}"/>
                  </a:ext>
                </a:extLst>
              </p:cNvPr>
              <p:cNvSpPr/>
              <p:nvPr/>
            </p:nvSpPr>
            <p:spPr>
              <a:xfrm rot="5400000">
                <a:off x="4365356" y="249711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CCD6479E-1583-407D-92D9-675B43B79EB6}"/>
                </a:ext>
              </a:extLst>
            </p:cNvPr>
            <p:cNvGrpSpPr/>
            <p:nvPr/>
          </p:nvGrpSpPr>
          <p:grpSpPr>
            <a:xfrm>
              <a:off x="4270059" y="502236"/>
              <a:ext cx="394089" cy="275143"/>
              <a:chOff x="1312603" y="502236"/>
              <a:chExt cx="394089" cy="275143"/>
            </a:xfrm>
          </p:grpSpPr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0A7A9ED6-10EA-4A84-B5F8-BE36EE8058C4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86EC5BB2-2C30-4645-B802-490559BE976B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559" name="楕円 7">
                    <a:extLst>
                      <a:ext uri="{FF2B5EF4-FFF2-40B4-BE49-F238E27FC236}">
                        <a16:creationId xmlns:a16="http://schemas.microsoft.com/office/drawing/2014/main" id="{A3623B80-7719-46B0-BC03-3B856B71A13D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E2F04CB9-134B-4B31-B3AB-3077819224DD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460F2CE9-7DCD-480D-99BF-047B4FA0496C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二等辺三角形 9">
                    <a:extLst>
                      <a:ext uri="{FF2B5EF4-FFF2-40B4-BE49-F238E27FC236}">
                        <a16:creationId xmlns:a16="http://schemas.microsoft.com/office/drawing/2014/main" id="{FB43D264-2AC9-4B91-A1FA-4AFD023A190E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8" name="二等辺三角形 9">
                  <a:extLst>
                    <a:ext uri="{FF2B5EF4-FFF2-40B4-BE49-F238E27FC236}">
                      <a16:creationId xmlns:a16="http://schemas.microsoft.com/office/drawing/2014/main" id="{DF4A8D12-88EC-4F83-A9F2-AD825B753912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B226D0C4-56B4-472C-9838-F1A8851D5CCC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5FA4FEC5-186C-4256-85C8-A6870234372C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EC326409-5791-4824-999E-85174C31252C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19110B53-3226-4F45-A6A2-4C84CF248846}"/>
                </a:ext>
              </a:extLst>
            </p:cNvPr>
            <p:cNvSpPr/>
            <p:nvPr/>
          </p:nvSpPr>
          <p:spPr>
            <a:xfrm rot="3600000">
              <a:off x="3641714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302CB870-7C2B-4FB9-90D4-ED467DBE592F}"/>
                </a:ext>
              </a:extLst>
            </p:cNvPr>
            <p:cNvSpPr/>
            <p:nvPr/>
          </p:nvSpPr>
          <p:spPr>
            <a:xfrm rot="18000000" flipH="1">
              <a:off x="4912473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2E45EA55-80FA-47F9-A816-5D195B0D0354}"/>
                </a:ext>
              </a:extLst>
            </p:cNvPr>
            <p:cNvSpPr/>
            <p:nvPr/>
          </p:nvSpPr>
          <p:spPr>
            <a:xfrm rot="5400000">
              <a:off x="3605941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1CEA4618-887C-4A3C-8E38-372B5AF87B79}"/>
                </a:ext>
              </a:extLst>
            </p:cNvPr>
            <p:cNvSpPr/>
            <p:nvPr/>
          </p:nvSpPr>
          <p:spPr>
            <a:xfrm rot="16200000" flipH="1">
              <a:off x="4511402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69288577-8BB5-49F6-AF1E-D4E1DEB66FC4}"/>
                </a:ext>
              </a:extLst>
            </p:cNvPr>
            <p:cNvGrpSpPr/>
            <p:nvPr/>
          </p:nvGrpSpPr>
          <p:grpSpPr>
            <a:xfrm>
              <a:off x="4223925" y="386596"/>
              <a:ext cx="431275" cy="476030"/>
              <a:chOff x="1250047" y="386596"/>
              <a:chExt cx="431275" cy="476030"/>
            </a:xfrm>
          </p:grpSpPr>
          <p:sp>
            <p:nvSpPr>
              <p:cNvPr id="549" name="楕円 1">
                <a:extLst>
                  <a:ext uri="{FF2B5EF4-FFF2-40B4-BE49-F238E27FC236}">
                    <a16:creationId xmlns:a16="http://schemas.microsoft.com/office/drawing/2014/main" id="{2E072FE4-AC0D-4E9B-BE48-35B7E8C88DD9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0" name="楕円 1">
                <a:extLst>
                  <a:ext uri="{FF2B5EF4-FFF2-40B4-BE49-F238E27FC236}">
                    <a16:creationId xmlns:a16="http://schemas.microsoft.com/office/drawing/2014/main" id="{BF08E765-3ED9-47A2-8CD6-F159C9739CA3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1" name="楕円 1">
                <a:extLst>
                  <a:ext uri="{FF2B5EF4-FFF2-40B4-BE49-F238E27FC236}">
                    <a16:creationId xmlns:a16="http://schemas.microsoft.com/office/drawing/2014/main" id="{054E12B3-BA1C-42BE-9975-0BE8853D4172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2" name="楕円 1">
                <a:extLst>
                  <a:ext uri="{FF2B5EF4-FFF2-40B4-BE49-F238E27FC236}">
                    <a16:creationId xmlns:a16="http://schemas.microsoft.com/office/drawing/2014/main" id="{7F342172-4979-4A2F-AD19-6C51265FDF47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7" name="フリーフォーム 418">
              <a:extLst>
                <a:ext uri="{FF2B5EF4-FFF2-40B4-BE49-F238E27FC236}">
                  <a16:creationId xmlns:a16="http://schemas.microsoft.com/office/drawing/2014/main" id="{17C5F5A9-2D5E-424A-8831-991C40545974}"/>
                </a:ext>
              </a:extLst>
            </p:cNvPr>
            <p:cNvSpPr/>
            <p:nvPr/>
          </p:nvSpPr>
          <p:spPr>
            <a:xfrm flipH="1">
              <a:off x="4784819" y="252507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8" name="フリーフォーム 193">
              <a:extLst>
                <a:ext uri="{FF2B5EF4-FFF2-40B4-BE49-F238E27FC236}">
                  <a16:creationId xmlns:a16="http://schemas.microsoft.com/office/drawing/2014/main" id="{8C55075D-0C02-46CC-AF2B-75FC7A12C336}"/>
                </a:ext>
              </a:extLst>
            </p:cNvPr>
            <p:cNvSpPr/>
            <p:nvPr/>
          </p:nvSpPr>
          <p:spPr>
            <a:xfrm>
              <a:off x="3906205" y="2525078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951AE6FB-FA36-4467-9058-D9417DD32B53}"/>
              </a:ext>
            </a:extLst>
          </p:cNvPr>
          <p:cNvGrpSpPr>
            <a:grpSpLocks noChangeAspect="1"/>
          </p:cNvGrpSpPr>
          <p:nvPr/>
        </p:nvGrpSpPr>
        <p:grpSpPr>
          <a:xfrm>
            <a:off x="8284872" y="4712134"/>
            <a:ext cx="905798" cy="1586281"/>
            <a:chOff x="7297323" y="26461"/>
            <a:chExt cx="1509664" cy="2643801"/>
          </a:xfrm>
        </p:grpSpPr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6E60D536-9813-4B33-8D90-16D33EE7654B}"/>
                </a:ext>
              </a:extLst>
            </p:cNvPr>
            <p:cNvSpPr/>
            <p:nvPr/>
          </p:nvSpPr>
          <p:spPr>
            <a:xfrm flipH="1">
              <a:off x="7429852" y="1648482"/>
              <a:ext cx="1227108" cy="878628"/>
            </a:xfrm>
            <a:custGeom>
              <a:avLst/>
              <a:gdLst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73335 w 1227108"/>
                <a:gd name="connsiteY10" fmla="*/ 911965 h 911965"/>
                <a:gd name="connsiteX11" fmla="*/ 1227108 w 1227108"/>
                <a:gd name="connsiteY11" fmla="*/ 361157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5377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0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2870 w 1227108"/>
                <a:gd name="connsiteY0" fmla="*/ 0 h 911965"/>
                <a:gd name="connsiteX1" fmla="*/ 613554 w 1227108"/>
                <a:gd name="connsiteY1" fmla="*/ 119316 h 911965"/>
                <a:gd name="connsiteX2" fmla="*/ 494238 w 1227108"/>
                <a:gd name="connsiteY2" fmla="*/ 40481 h 911965"/>
                <a:gd name="connsiteX3" fmla="*/ 0 w 1227108"/>
                <a:gd name="connsiteY3" fmla="*/ 361157 h 911965"/>
                <a:gd name="connsiteX4" fmla="*/ 172823 w 1227108"/>
                <a:gd name="connsiteY4" fmla="*/ 911965 h 911965"/>
                <a:gd name="connsiteX5" fmla="*/ 283389 w 1227108"/>
                <a:gd name="connsiteY5" fmla="*/ 911965 h 911965"/>
                <a:gd name="connsiteX6" fmla="*/ 220536 w 1227108"/>
                <a:gd name="connsiteY6" fmla="*/ 407498 h 911965"/>
                <a:gd name="connsiteX7" fmla="*/ 613554 w 1227108"/>
                <a:gd name="connsiteY7" fmla="*/ 234710 h 911965"/>
                <a:gd name="connsiteX8" fmla="*/ 1006572 w 1227108"/>
                <a:gd name="connsiteY8" fmla="*/ 407498 h 911965"/>
                <a:gd name="connsiteX9" fmla="*/ 943719 w 1227108"/>
                <a:gd name="connsiteY9" fmla="*/ 911965 h 911965"/>
                <a:gd name="connsiteX10" fmla="*/ 1042379 w 1227108"/>
                <a:gd name="connsiteY10" fmla="*/ 911965 h 911965"/>
                <a:gd name="connsiteX11" fmla="*/ 1227108 w 1227108"/>
                <a:gd name="connsiteY11" fmla="*/ 361157 h 911965"/>
                <a:gd name="connsiteX12" fmla="*/ 732870 w 1227108"/>
                <a:gd name="connsiteY12" fmla="*/ 0 h 911965"/>
                <a:gd name="connsiteX0" fmla="*/ 737632 w 1227108"/>
                <a:gd name="connsiteY0" fmla="*/ 0 h 878628"/>
                <a:gd name="connsiteX1" fmla="*/ 613554 w 1227108"/>
                <a:gd name="connsiteY1" fmla="*/ 85979 h 878628"/>
                <a:gd name="connsiteX2" fmla="*/ 494238 w 1227108"/>
                <a:gd name="connsiteY2" fmla="*/ 7144 h 878628"/>
                <a:gd name="connsiteX3" fmla="*/ 0 w 1227108"/>
                <a:gd name="connsiteY3" fmla="*/ 327820 h 878628"/>
                <a:gd name="connsiteX4" fmla="*/ 172823 w 1227108"/>
                <a:gd name="connsiteY4" fmla="*/ 878628 h 878628"/>
                <a:gd name="connsiteX5" fmla="*/ 283389 w 1227108"/>
                <a:gd name="connsiteY5" fmla="*/ 878628 h 878628"/>
                <a:gd name="connsiteX6" fmla="*/ 220536 w 1227108"/>
                <a:gd name="connsiteY6" fmla="*/ 374161 h 878628"/>
                <a:gd name="connsiteX7" fmla="*/ 613554 w 1227108"/>
                <a:gd name="connsiteY7" fmla="*/ 201373 h 878628"/>
                <a:gd name="connsiteX8" fmla="*/ 1006572 w 1227108"/>
                <a:gd name="connsiteY8" fmla="*/ 374161 h 878628"/>
                <a:gd name="connsiteX9" fmla="*/ 943719 w 1227108"/>
                <a:gd name="connsiteY9" fmla="*/ 878628 h 878628"/>
                <a:gd name="connsiteX10" fmla="*/ 1042379 w 1227108"/>
                <a:gd name="connsiteY10" fmla="*/ 878628 h 878628"/>
                <a:gd name="connsiteX11" fmla="*/ 1227108 w 1227108"/>
                <a:gd name="connsiteY11" fmla="*/ 327820 h 878628"/>
                <a:gd name="connsiteX12" fmla="*/ 737632 w 1227108"/>
                <a:gd name="connsiteY12" fmla="*/ 0 h 87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7108" h="878628">
                  <a:moveTo>
                    <a:pt x="737632" y="0"/>
                  </a:moveTo>
                  <a:lnTo>
                    <a:pt x="613554" y="85979"/>
                  </a:lnTo>
                  <a:lnTo>
                    <a:pt x="494238" y="7144"/>
                  </a:lnTo>
                  <a:lnTo>
                    <a:pt x="0" y="327820"/>
                  </a:lnTo>
                  <a:lnTo>
                    <a:pt x="172823" y="878628"/>
                  </a:lnTo>
                  <a:lnTo>
                    <a:pt x="283389" y="878628"/>
                  </a:lnTo>
                  <a:lnTo>
                    <a:pt x="220536" y="374161"/>
                  </a:lnTo>
                  <a:lnTo>
                    <a:pt x="613554" y="201373"/>
                  </a:lnTo>
                  <a:lnTo>
                    <a:pt x="1006572" y="374161"/>
                  </a:lnTo>
                  <a:lnTo>
                    <a:pt x="943719" y="878628"/>
                  </a:lnTo>
                  <a:lnTo>
                    <a:pt x="1042379" y="878628"/>
                  </a:lnTo>
                  <a:lnTo>
                    <a:pt x="1227108" y="327820"/>
                  </a:lnTo>
                  <a:lnTo>
                    <a:pt x="737632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0" name="台形 579">
              <a:extLst>
                <a:ext uri="{FF2B5EF4-FFF2-40B4-BE49-F238E27FC236}">
                  <a16:creationId xmlns:a16="http://schemas.microsoft.com/office/drawing/2014/main" id="{2E52FE05-C40B-49BC-9F66-385977219AC3}"/>
                </a:ext>
              </a:extLst>
            </p:cNvPr>
            <p:cNvSpPr/>
            <p:nvPr/>
          </p:nvSpPr>
          <p:spPr>
            <a:xfrm>
              <a:off x="7459639" y="1594071"/>
              <a:ext cx="1169470" cy="358554"/>
            </a:xfrm>
            <a:prstGeom prst="trapezoid">
              <a:avLst>
                <a:gd name="adj" fmla="val 113311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BE851D12-0C32-4EB0-8D03-38ECDA6A32B2}"/>
                </a:ext>
              </a:extLst>
            </p:cNvPr>
            <p:cNvGrpSpPr/>
            <p:nvPr/>
          </p:nvGrpSpPr>
          <p:grpSpPr>
            <a:xfrm>
              <a:off x="7692870" y="356377"/>
              <a:ext cx="734409" cy="1493166"/>
              <a:chOff x="7692870" y="356377"/>
              <a:chExt cx="734409" cy="1493166"/>
            </a:xfrm>
          </p:grpSpPr>
          <p:sp>
            <p:nvSpPr>
              <p:cNvPr id="604" name="円/楕円 390">
                <a:extLst>
                  <a:ext uri="{FF2B5EF4-FFF2-40B4-BE49-F238E27FC236}">
                    <a16:creationId xmlns:a16="http://schemas.microsoft.com/office/drawing/2014/main" id="{C97FB56C-C455-48C4-B5B7-90ACFDAE12D5}"/>
                  </a:ext>
                </a:extLst>
              </p:cNvPr>
              <p:cNvSpPr/>
              <p:nvPr/>
            </p:nvSpPr>
            <p:spPr>
              <a:xfrm>
                <a:off x="7795966" y="356377"/>
                <a:ext cx="499580" cy="682282"/>
              </a:xfrm>
              <a:custGeom>
                <a:avLst/>
                <a:gdLst>
                  <a:gd name="connsiteX0" fmla="*/ 0 w 499580"/>
                  <a:gd name="connsiteY0" fmla="*/ 341141 h 682281"/>
                  <a:gd name="connsiteX1" fmla="*/ 249790 w 499580"/>
                  <a:gd name="connsiteY1" fmla="*/ 0 h 682281"/>
                  <a:gd name="connsiteX2" fmla="*/ 499580 w 499580"/>
                  <a:gd name="connsiteY2" fmla="*/ 341141 h 682281"/>
                  <a:gd name="connsiteX3" fmla="*/ 249790 w 499580"/>
                  <a:gd name="connsiteY3" fmla="*/ 682282 h 682281"/>
                  <a:gd name="connsiteX4" fmla="*/ 0 w 499580"/>
                  <a:gd name="connsiteY4" fmla="*/ 341141 h 682281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580" h="682282">
                    <a:moveTo>
                      <a:pt x="0" y="341141"/>
                    </a:moveTo>
                    <a:cubicBezTo>
                      <a:pt x="0" y="152734"/>
                      <a:pt x="68973" y="0"/>
                      <a:pt x="249790" y="0"/>
                    </a:cubicBezTo>
                    <a:cubicBezTo>
                      <a:pt x="430607" y="0"/>
                      <a:pt x="499580" y="152734"/>
                      <a:pt x="499580" y="341141"/>
                    </a:cubicBezTo>
                    <a:cubicBezTo>
                      <a:pt x="499580" y="529548"/>
                      <a:pt x="387745" y="682282"/>
                      <a:pt x="249790" y="682282"/>
                    </a:cubicBezTo>
                    <a:cubicBezTo>
                      <a:pt x="111835" y="682282"/>
                      <a:pt x="0" y="529548"/>
                      <a:pt x="0" y="34114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5" name="円/楕円 391">
                <a:extLst>
                  <a:ext uri="{FF2B5EF4-FFF2-40B4-BE49-F238E27FC236}">
                    <a16:creationId xmlns:a16="http://schemas.microsoft.com/office/drawing/2014/main" id="{89158FED-0742-45C9-9EA9-57C3704FD20A}"/>
                  </a:ext>
                </a:extLst>
              </p:cNvPr>
              <p:cNvSpPr/>
              <p:nvPr/>
            </p:nvSpPr>
            <p:spPr>
              <a:xfrm>
                <a:off x="7856321" y="477917"/>
                <a:ext cx="378870" cy="54550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6" name="フリーフォーム 344">
                <a:extLst>
                  <a:ext uri="{FF2B5EF4-FFF2-40B4-BE49-F238E27FC236}">
                    <a16:creationId xmlns:a16="http://schemas.microsoft.com/office/drawing/2014/main" id="{92BB7119-7E8E-43EC-BC86-8A2DB9BA4CFD}"/>
                  </a:ext>
                </a:extLst>
              </p:cNvPr>
              <p:cNvSpPr/>
              <p:nvPr/>
            </p:nvSpPr>
            <p:spPr>
              <a:xfrm>
                <a:off x="7838782" y="805869"/>
                <a:ext cx="409248" cy="405492"/>
              </a:xfrm>
              <a:custGeom>
                <a:avLst/>
                <a:gdLst>
                  <a:gd name="connsiteX0" fmla="*/ 160968 w 409248"/>
                  <a:gd name="connsiteY0" fmla="*/ 0 h 391809"/>
                  <a:gd name="connsiteX1" fmla="*/ 248281 w 409248"/>
                  <a:gd name="connsiteY1" fmla="*/ 0 h 391809"/>
                  <a:gd name="connsiteX2" fmla="*/ 281956 w 409248"/>
                  <a:gd name="connsiteY2" fmla="*/ 139599 h 391809"/>
                  <a:gd name="connsiteX3" fmla="*/ 367212 w 409248"/>
                  <a:gd name="connsiteY3" fmla="*/ 139599 h 391809"/>
                  <a:gd name="connsiteX4" fmla="*/ 409248 w 409248"/>
                  <a:gd name="connsiteY4" fmla="*/ 181635 h 391809"/>
                  <a:gd name="connsiteX5" fmla="*/ 409248 w 409248"/>
                  <a:gd name="connsiteY5" fmla="*/ 391809 h 391809"/>
                  <a:gd name="connsiteX6" fmla="*/ 0 w 409248"/>
                  <a:gd name="connsiteY6" fmla="*/ 391809 h 391809"/>
                  <a:gd name="connsiteX7" fmla="*/ 0 w 409248"/>
                  <a:gd name="connsiteY7" fmla="*/ 181635 h 391809"/>
                  <a:gd name="connsiteX8" fmla="*/ 42036 w 409248"/>
                  <a:gd name="connsiteY8" fmla="*/ 139599 h 391809"/>
                  <a:gd name="connsiteX9" fmla="*/ 127293 w 409248"/>
                  <a:gd name="connsiteY9" fmla="*/ 139599 h 39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9248" h="391809">
                    <a:moveTo>
                      <a:pt x="160968" y="0"/>
                    </a:moveTo>
                    <a:lnTo>
                      <a:pt x="248281" y="0"/>
                    </a:lnTo>
                    <a:lnTo>
                      <a:pt x="281956" y="139599"/>
                    </a:lnTo>
                    <a:lnTo>
                      <a:pt x="367212" y="139599"/>
                    </a:lnTo>
                    <a:cubicBezTo>
                      <a:pt x="390428" y="139599"/>
                      <a:pt x="409248" y="158419"/>
                      <a:pt x="409248" y="181635"/>
                    </a:cubicBezTo>
                    <a:lnTo>
                      <a:pt x="409248" y="391809"/>
                    </a:lnTo>
                    <a:lnTo>
                      <a:pt x="0" y="391809"/>
                    </a:lnTo>
                    <a:lnTo>
                      <a:pt x="0" y="181635"/>
                    </a:lnTo>
                    <a:cubicBezTo>
                      <a:pt x="0" y="158419"/>
                      <a:pt x="18820" y="139599"/>
                      <a:pt x="42036" y="139599"/>
                    </a:cubicBezTo>
                    <a:lnTo>
                      <a:pt x="127293" y="13959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7" name="フリーフォーム 342">
                <a:extLst>
                  <a:ext uri="{FF2B5EF4-FFF2-40B4-BE49-F238E27FC236}">
                    <a16:creationId xmlns:a16="http://schemas.microsoft.com/office/drawing/2014/main" id="{EBB348BA-F042-46E4-A976-57BB4FD6D8A6}"/>
                  </a:ext>
                </a:extLst>
              </p:cNvPr>
              <p:cNvSpPr/>
              <p:nvPr/>
            </p:nvSpPr>
            <p:spPr>
              <a:xfrm rot="10800000">
                <a:off x="7885810" y="1038658"/>
                <a:ext cx="315196" cy="410644"/>
              </a:xfrm>
              <a:custGeom>
                <a:avLst/>
                <a:gdLst>
                  <a:gd name="connsiteX0" fmla="*/ 0 w 315196"/>
                  <a:gd name="connsiteY0" fmla="*/ 410644 h 410644"/>
                  <a:gd name="connsiteX1" fmla="*/ 110314 w 315196"/>
                  <a:gd name="connsiteY1" fmla="*/ 0 h 410644"/>
                  <a:gd name="connsiteX2" fmla="*/ 204882 w 315196"/>
                  <a:gd name="connsiteY2" fmla="*/ 0 h 410644"/>
                  <a:gd name="connsiteX3" fmla="*/ 315196 w 315196"/>
                  <a:gd name="connsiteY3" fmla="*/ 410642 h 410644"/>
                  <a:gd name="connsiteX4" fmla="*/ 250294 w 315196"/>
                  <a:gd name="connsiteY4" fmla="*/ 380060 h 410644"/>
                  <a:gd name="connsiteX5" fmla="*/ 157599 w 315196"/>
                  <a:gd name="connsiteY5" fmla="*/ 366981 h 410644"/>
                  <a:gd name="connsiteX6" fmla="*/ 64904 w 315196"/>
                  <a:gd name="connsiteY6" fmla="*/ 380060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5196" h="410644">
                    <a:moveTo>
                      <a:pt x="0" y="410644"/>
                    </a:moveTo>
                    <a:lnTo>
                      <a:pt x="110314" y="0"/>
                    </a:lnTo>
                    <a:lnTo>
                      <a:pt x="204882" y="0"/>
                    </a:lnTo>
                    <a:lnTo>
                      <a:pt x="315196" y="410642"/>
                    </a:lnTo>
                    <a:lnTo>
                      <a:pt x="250294" y="380060"/>
                    </a:lnTo>
                    <a:cubicBezTo>
                      <a:pt x="221803" y="371638"/>
                      <a:pt x="190479" y="366981"/>
                      <a:pt x="157599" y="366981"/>
                    </a:cubicBezTo>
                    <a:cubicBezTo>
                      <a:pt x="124719" y="366981"/>
                      <a:pt x="93395" y="371638"/>
                      <a:pt x="64904" y="380060"/>
                    </a:cubicBezTo>
                    <a:close/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8" name="円/楕円 302">
                <a:extLst>
                  <a:ext uri="{FF2B5EF4-FFF2-40B4-BE49-F238E27FC236}">
                    <a16:creationId xmlns:a16="http://schemas.microsoft.com/office/drawing/2014/main" id="{DC0764E7-D705-47AA-B382-CDA183A192B4}"/>
                  </a:ext>
                </a:extLst>
              </p:cNvPr>
              <p:cNvSpPr/>
              <p:nvPr/>
            </p:nvSpPr>
            <p:spPr>
              <a:xfrm rot="20700000">
                <a:off x="780198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9" name="円/楕円 303">
                <a:extLst>
                  <a:ext uri="{FF2B5EF4-FFF2-40B4-BE49-F238E27FC236}">
                    <a16:creationId xmlns:a16="http://schemas.microsoft.com/office/drawing/2014/main" id="{B22FBD38-D101-4687-9C68-9585DE15C1C0}"/>
                  </a:ext>
                </a:extLst>
              </p:cNvPr>
              <p:cNvSpPr/>
              <p:nvPr/>
            </p:nvSpPr>
            <p:spPr>
              <a:xfrm rot="900000" flipH="1">
                <a:off x="821123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0" name="円/楕円 304">
                <a:extLst>
                  <a:ext uri="{FF2B5EF4-FFF2-40B4-BE49-F238E27FC236}">
                    <a16:creationId xmlns:a16="http://schemas.microsoft.com/office/drawing/2014/main" id="{D380A597-09C8-4849-9E0D-0AAC896F4011}"/>
                  </a:ext>
                </a:extLst>
              </p:cNvPr>
              <p:cNvSpPr/>
              <p:nvPr/>
            </p:nvSpPr>
            <p:spPr>
              <a:xfrm>
                <a:off x="783987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1" name="フリーフォーム 305">
                <a:extLst>
                  <a:ext uri="{FF2B5EF4-FFF2-40B4-BE49-F238E27FC236}">
                    <a16:creationId xmlns:a16="http://schemas.microsoft.com/office/drawing/2014/main" id="{5D137208-0A28-45E8-A314-6F7C410A3C4A}"/>
                  </a:ext>
                </a:extLst>
              </p:cNvPr>
              <p:cNvSpPr/>
              <p:nvPr/>
            </p:nvSpPr>
            <p:spPr>
              <a:xfrm>
                <a:off x="7692870" y="945461"/>
                <a:ext cx="734409" cy="904082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  <a:gd name="connsiteX0" fmla="*/ 162151 w 647401"/>
                  <a:gd name="connsiteY0" fmla="*/ 0 h 925513"/>
                  <a:gd name="connsiteX1" fmla="*/ 179067 w 647401"/>
                  <a:gd name="connsiteY1" fmla="*/ 0 h 925513"/>
                  <a:gd name="connsiteX2" fmla="*/ 190637 w 647401"/>
                  <a:gd name="connsiteY2" fmla="*/ 125490 h 925513"/>
                  <a:gd name="connsiteX3" fmla="*/ 350537 w 647401"/>
                  <a:gd name="connsiteY3" fmla="*/ 357557 h 925513"/>
                  <a:gd name="connsiteX4" fmla="*/ 510437 w 647401"/>
                  <a:gd name="connsiteY4" fmla="*/ 125490 h 925513"/>
                  <a:gd name="connsiteX5" fmla="*/ 522008 w 647401"/>
                  <a:gd name="connsiteY5" fmla="*/ 0 h 925513"/>
                  <a:gd name="connsiteX6" fmla="*/ 538921 w 647401"/>
                  <a:gd name="connsiteY6" fmla="*/ 0 h 925513"/>
                  <a:gd name="connsiteX7" fmla="*/ 647401 w 647401"/>
                  <a:gd name="connsiteY7" fmla="*/ 108480 h 925513"/>
                  <a:gd name="connsiteX8" fmla="*/ 536464 w 647401"/>
                  <a:gd name="connsiteY8" fmla="*/ 556819 h 925513"/>
                  <a:gd name="connsiteX9" fmla="*/ 629634 w 647401"/>
                  <a:gd name="connsiteY9" fmla="*/ 873126 h 925513"/>
                  <a:gd name="connsiteX10" fmla="*/ 391660 w 647401"/>
                  <a:gd name="connsiteY10" fmla="*/ 925513 h 925513"/>
                  <a:gd name="connsiteX11" fmla="*/ 347738 w 647401"/>
                  <a:gd name="connsiteY11" fmla="*/ 852285 h 925513"/>
                  <a:gd name="connsiteX12" fmla="*/ 303816 w 647401"/>
                  <a:gd name="connsiteY12" fmla="*/ 925513 h 925513"/>
                  <a:gd name="connsiteX13" fmla="*/ 0 w 647401"/>
                  <a:gd name="connsiteY13" fmla="*/ 789782 h 925513"/>
                  <a:gd name="connsiteX14" fmla="*/ 164609 w 647401"/>
                  <a:gd name="connsiteY14" fmla="*/ 556819 h 925513"/>
                  <a:gd name="connsiteX15" fmla="*/ 53671 w 647401"/>
                  <a:gd name="connsiteY15" fmla="*/ 108480 h 925513"/>
                  <a:gd name="connsiteX16" fmla="*/ 162151 w 647401"/>
                  <a:gd name="connsiteY16" fmla="*/ 0 h 925513"/>
                  <a:gd name="connsiteX0" fmla="*/ 162151 w 647401"/>
                  <a:gd name="connsiteY0" fmla="*/ 0 h 925513"/>
                  <a:gd name="connsiteX1" fmla="*/ 179067 w 647401"/>
                  <a:gd name="connsiteY1" fmla="*/ 0 h 925513"/>
                  <a:gd name="connsiteX2" fmla="*/ 190637 w 647401"/>
                  <a:gd name="connsiteY2" fmla="*/ 125490 h 925513"/>
                  <a:gd name="connsiteX3" fmla="*/ 350537 w 647401"/>
                  <a:gd name="connsiteY3" fmla="*/ 357557 h 925513"/>
                  <a:gd name="connsiteX4" fmla="*/ 510437 w 647401"/>
                  <a:gd name="connsiteY4" fmla="*/ 125490 h 925513"/>
                  <a:gd name="connsiteX5" fmla="*/ 522008 w 647401"/>
                  <a:gd name="connsiteY5" fmla="*/ 0 h 925513"/>
                  <a:gd name="connsiteX6" fmla="*/ 538921 w 647401"/>
                  <a:gd name="connsiteY6" fmla="*/ 0 h 925513"/>
                  <a:gd name="connsiteX7" fmla="*/ 647401 w 647401"/>
                  <a:gd name="connsiteY7" fmla="*/ 108480 h 925513"/>
                  <a:gd name="connsiteX8" fmla="*/ 536464 w 647401"/>
                  <a:gd name="connsiteY8" fmla="*/ 556819 h 925513"/>
                  <a:gd name="connsiteX9" fmla="*/ 629634 w 647401"/>
                  <a:gd name="connsiteY9" fmla="*/ 873126 h 925513"/>
                  <a:gd name="connsiteX10" fmla="*/ 391660 w 647401"/>
                  <a:gd name="connsiteY10" fmla="*/ 925513 h 925513"/>
                  <a:gd name="connsiteX11" fmla="*/ 347738 w 647401"/>
                  <a:gd name="connsiteY11" fmla="*/ 852285 h 925513"/>
                  <a:gd name="connsiteX12" fmla="*/ 253810 w 647401"/>
                  <a:gd name="connsiteY12" fmla="*/ 896938 h 925513"/>
                  <a:gd name="connsiteX13" fmla="*/ 0 w 647401"/>
                  <a:gd name="connsiteY13" fmla="*/ 789782 h 925513"/>
                  <a:gd name="connsiteX14" fmla="*/ 164609 w 647401"/>
                  <a:gd name="connsiteY14" fmla="*/ 556819 h 925513"/>
                  <a:gd name="connsiteX15" fmla="*/ 53671 w 647401"/>
                  <a:gd name="connsiteY15" fmla="*/ 108480 h 925513"/>
                  <a:gd name="connsiteX16" fmla="*/ 162151 w 647401"/>
                  <a:gd name="connsiteY16" fmla="*/ 0 h 925513"/>
                  <a:gd name="connsiteX0" fmla="*/ 162151 w 734409"/>
                  <a:gd name="connsiteY0" fmla="*/ 0 h 925513"/>
                  <a:gd name="connsiteX1" fmla="*/ 179067 w 734409"/>
                  <a:gd name="connsiteY1" fmla="*/ 0 h 925513"/>
                  <a:gd name="connsiteX2" fmla="*/ 190637 w 734409"/>
                  <a:gd name="connsiteY2" fmla="*/ 125490 h 925513"/>
                  <a:gd name="connsiteX3" fmla="*/ 350537 w 734409"/>
                  <a:gd name="connsiteY3" fmla="*/ 357557 h 925513"/>
                  <a:gd name="connsiteX4" fmla="*/ 510437 w 734409"/>
                  <a:gd name="connsiteY4" fmla="*/ 125490 h 925513"/>
                  <a:gd name="connsiteX5" fmla="*/ 522008 w 734409"/>
                  <a:gd name="connsiteY5" fmla="*/ 0 h 925513"/>
                  <a:gd name="connsiteX6" fmla="*/ 538921 w 734409"/>
                  <a:gd name="connsiteY6" fmla="*/ 0 h 925513"/>
                  <a:gd name="connsiteX7" fmla="*/ 647401 w 734409"/>
                  <a:gd name="connsiteY7" fmla="*/ 108480 h 925513"/>
                  <a:gd name="connsiteX8" fmla="*/ 536464 w 734409"/>
                  <a:gd name="connsiteY8" fmla="*/ 556819 h 925513"/>
                  <a:gd name="connsiteX9" fmla="*/ 734409 w 734409"/>
                  <a:gd name="connsiteY9" fmla="*/ 820738 h 925513"/>
                  <a:gd name="connsiteX10" fmla="*/ 391660 w 734409"/>
                  <a:gd name="connsiteY10" fmla="*/ 925513 h 925513"/>
                  <a:gd name="connsiteX11" fmla="*/ 347738 w 734409"/>
                  <a:gd name="connsiteY11" fmla="*/ 852285 h 925513"/>
                  <a:gd name="connsiteX12" fmla="*/ 253810 w 734409"/>
                  <a:gd name="connsiteY12" fmla="*/ 896938 h 925513"/>
                  <a:gd name="connsiteX13" fmla="*/ 0 w 734409"/>
                  <a:gd name="connsiteY13" fmla="*/ 789782 h 925513"/>
                  <a:gd name="connsiteX14" fmla="*/ 164609 w 734409"/>
                  <a:gd name="connsiteY14" fmla="*/ 556819 h 925513"/>
                  <a:gd name="connsiteX15" fmla="*/ 53671 w 734409"/>
                  <a:gd name="connsiteY15" fmla="*/ 108480 h 925513"/>
                  <a:gd name="connsiteX16" fmla="*/ 162151 w 734409"/>
                  <a:gd name="connsiteY16" fmla="*/ 0 h 925513"/>
                  <a:gd name="connsiteX0" fmla="*/ 162151 w 734409"/>
                  <a:gd name="connsiteY0" fmla="*/ 0 h 904082"/>
                  <a:gd name="connsiteX1" fmla="*/ 179067 w 734409"/>
                  <a:gd name="connsiteY1" fmla="*/ 0 h 904082"/>
                  <a:gd name="connsiteX2" fmla="*/ 190637 w 734409"/>
                  <a:gd name="connsiteY2" fmla="*/ 125490 h 904082"/>
                  <a:gd name="connsiteX3" fmla="*/ 350537 w 734409"/>
                  <a:gd name="connsiteY3" fmla="*/ 357557 h 904082"/>
                  <a:gd name="connsiteX4" fmla="*/ 510437 w 734409"/>
                  <a:gd name="connsiteY4" fmla="*/ 125490 h 904082"/>
                  <a:gd name="connsiteX5" fmla="*/ 522008 w 734409"/>
                  <a:gd name="connsiteY5" fmla="*/ 0 h 904082"/>
                  <a:gd name="connsiteX6" fmla="*/ 538921 w 734409"/>
                  <a:gd name="connsiteY6" fmla="*/ 0 h 904082"/>
                  <a:gd name="connsiteX7" fmla="*/ 647401 w 734409"/>
                  <a:gd name="connsiteY7" fmla="*/ 108480 h 904082"/>
                  <a:gd name="connsiteX8" fmla="*/ 536464 w 734409"/>
                  <a:gd name="connsiteY8" fmla="*/ 556819 h 904082"/>
                  <a:gd name="connsiteX9" fmla="*/ 734409 w 734409"/>
                  <a:gd name="connsiteY9" fmla="*/ 820738 h 904082"/>
                  <a:gd name="connsiteX10" fmla="*/ 441666 w 734409"/>
                  <a:gd name="connsiteY10" fmla="*/ 904082 h 904082"/>
                  <a:gd name="connsiteX11" fmla="*/ 347738 w 734409"/>
                  <a:gd name="connsiteY11" fmla="*/ 852285 h 904082"/>
                  <a:gd name="connsiteX12" fmla="*/ 253810 w 734409"/>
                  <a:gd name="connsiteY12" fmla="*/ 896938 h 904082"/>
                  <a:gd name="connsiteX13" fmla="*/ 0 w 734409"/>
                  <a:gd name="connsiteY13" fmla="*/ 789782 h 904082"/>
                  <a:gd name="connsiteX14" fmla="*/ 164609 w 734409"/>
                  <a:gd name="connsiteY14" fmla="*/ 556819 h 904082"/>
                  <a:gd name="connsiteX15" fmla="*/ 53671 w 734409"/>
                  <a:gd name="connsiteY15" fmla="*/ 108480 h 904082"/>
                  <a:gd name="connsiteX16" fmla="*/ 162151 w 734409"/>
                  <a:gd name="connsiteY16" fmla="*/ 0 h 90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34409" h="904082">
                    <a:moveTo>
                      <a:pt x="162151" y="0"/>
                    </a:moveTo>
                    <a:lnTo>
                      <a:pt x="179067" y="0"/>
                    </a:lnTo>
                    <a:lnTo>
                      <a:pt x="190637" y="125490"/>
                    </a:lnTo>
                    <a:cubicBezTo>
                      <a:pt x="216982" y="261866"/>
                      <a:pt x="278656" y="357557"/>
                      <a:pt x="350537" y="357557"/>
                    </a:cubicBezTo>
                    <a:cubicBezTo>
                      <a:pt x="422419" y="357557"/>
                      <a:pt x="484093" y="261866"/>
                      <a:pt x="510437" y="125490"/>
                    </a:cubicBezTo>
                    <a:lnTo>
                      <a:pt x="522008" y="0"/>
                    </a:lnTo>
                    <a:lnTo>
                      <a:pt x="538921" y="0"/>
                    </a:lnTo>
                    <a:cubicBezTo>
                      <a:pt x="598833" y="0"/>
                      <a:pt x="647401" y="48568"/>
                      <a:pt x="647401" y="108480"/>
                    </a:cubicBezTo>
                    <a:lnTo>
                      <a:pt x="536464" y="556819"/>
                    </a:lnTo>
                    <a:lnTo>
                      <a:pt x="734409" y="820738"/>
                    </a:lnTo>
                    <a:lnTo>
                      <a:pt x="441666" y="904082"/>
                    </a:lnTo>
                    <a:lnTo>
                      <a:pt x="347738" y="852285"/>
                    </a:lnTo>
                    <a:lnTo>
                      <a:pt x="253810" y="896938"/>
                    </a:lnTo>
                    <a:lnTo>
                      <a:pt x="0" y="789782"/>
                    </a:lnTo>
                    <a:lnTo>
                      <a:pt x="164609" y="556819"/>
                    </a:lnTo>
                    <a:lnTo>
                      <a:pt x="53671" y="108480"/>
                    </a:lnTo>
                    <a:cubicBezTo>
                      <a:pt x="53671" y="48568"/>
                      <a:pt x="102239" y="0"/>
                      <a:pt x="162151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2" name="フリーフォーム 310">
                <a:extLst>
                  <a:ext uri="{FF2B5EF4-FFF2-40B4-BE49-F238E27FC236}">
                    <a16:creationId xmlns:a16="http://schemas.microsoft.com/office/drawing/2014/main" id="{975266A2-16BE-4BCD-BC11-BF81721D525E}"/>
                  </a:ext>
                </a:extLst>
              </p:cNvPr>
              <p:cNvSpPr/>
              <p:nvPr/>
            </p:nvSpPr>
            <p:spPr>
              <a:xfrm flipH="1">
                <a:off x="7792692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3" name="フリーフォーム 396">
                <a:extLst>
                  <a:ext uri="{FF2B5EF4-FFF2-40B4-BE49-F238E27FC236}">
                    <a16:creationId xmlns:a16="http://schemas.microsoft.com/office/drawing/2014/main" id="{E27D5F23-FB8D-42C6-BBC9-ECA7E4EAA563}"/>
                  </a:ext>
                </a:extLst>
              </p:cNvPr>
              <p:cNvSpPr/>
              <p:nvPr/>
            </p:nvSpPr>
            <p:spPr>
              <a:xfrm>
                <a:off x="7863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4" name="フリーフォーム 397">
                <a:extLst>
                  <a:ext uri="{FF2B5EF4-FFF2-40B4-BE49-F238E27FC236}">
                    <a16:creationId xmlns:a16="http://schemas.microsoft.com/office/drawing/2014/main" id="{56417E61-7708-4E4A-A09B-9E2B34DDA300}"/>
                  </a:ext>
                </a:extLst>
              </p:cNvPr>
              <p:cNvSpPr/>
              <p:nvPr/>
            </p:nvSpPr>
            <p:spPr>
              <a:xfrm>
                <a:off x="7901491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5" name="フリーフォーム 398">
                <a:extLst>
                  <a:ext uri="{FF2B5EF4-FFF2-40B4-BE49-F238E27FC236}">
                    <a16:creationId xmlns:a16="http://schemas.microsoft.com/office/drawing/2014/main" id="{026D9892-ACFF-4670-85B2-4A4BBF0DC886}"/>
                  </a:ext>
                </a:extLst>
              </p:cNvPr>
              <p:cNvSpPr/>
              <p:nvPr/>
            </p:nvSpPr>
            <p:spPr>
              <a:xfrm>
                <a:off x="7946847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6" name="フリーフォーム 399">
                <a:extLst>
                  <a:ext uri="{FF2B5EF4-FFF2-40B4-BE49-F238E27FC236}">
                    <a16:creationId xmlns:a16="http://schemas.microsoft.com/office/drawing/2014/main" id="{E59EF9B2-50F3-4210-8E80-0B8EA89923F8}"/>
                  </a:ext>
                </a:extLst>
              </p:cNvPr>
              <p:cNvSpPr/>
              <p:nvPr/>
            </p:nvSpPr>
            <p:spPr>
              <a:xfrm flipH="1">
                <a:off x="8146588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7" name="フリーフォーム 400">
                <a:extLst>
                  <a:ext uri="{FF2B5EF4-FFF2-40B4-BE49-F238E27FC236}">
                    <a16:creationId xmlns:a16="http://schemas.microsoft.com/office/drawing/2014/main" id="{4D53E9F1-2824-4ADB-BFED-9356AE24C576}"/>
                  </a:ext>
                </a:extLst>
              </p:cNvPr>
              <p:cNvSpPr/>
              <p:nvPr/>
            </p:nvSpPr>
            <p:spPr>
              <a:xfrm flipH="1">
                <a:off x="8113250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8" name="フリーフォーム 401">
                <a:extLst>
                  <a:ext uri="{FF2B5EF4-FFF2-40B4-BE49-F238E27FC236}">
                    <a16:creationId xmlns:a16="http://schemas.microsoft.com/office/drawing/2014/main" id="{A1F4D086-A1CA-40D2-88B3-79B2F42A5382}"/>
                  </a:ext>
                </a:extLst>
              </p:cNvPr>
              <p:cNvSpPr/>
              <p:nvPr/>
            </p:nvSpPr>
            <p:spPr>
              <a:xfrm flipH="1">
                <a:off x="8067894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52CA2ED9-2DD4-4AF3-9B7D-79F468A72624}"/>
                </a:ext>
              </a:extLst>
            </p:cNvPr>
            <p:cNvGrpSpPr/>
            <p:nvPr/>
          </p:nvGrpSpPr>
          <p:grpSpPr>
            <a:xfrm>
              <a:off x="7865746" y="502236"/>
              <a:ext cx="394089" cy="275143"/>
              <a:chOff x="1312603" y="502236"/>
              <a:chExt cx="394089" cy="275143"/>
            </a:xfrm>
          </p:grpSpPr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610A21A6-CB77-4E05-AB5E-D7504D0D6EBA}"/>
                  </a:ext>
                </a:extLst>
              </p:cNvPr>
              <p:cNvGrpSpPr/>
              <p:nvPr/>
            </p:nvGrpSpPr>
            <p:grpSpPr>
              <a:xfrm>
                <a:off x="1312603" y="502236"/>
                <a:ext cx="394089" cy="275143"/>
                <a:chOff x="1183539" y="2986396"/>
                <a:chExt cx="394089" cy="275143"/>
              </a:xfrm>
            </p:grpSpPr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67F85960-BB26-4F86-9AE3-5BD6E83D7ADB}"/>
                    </a:ext>
                  </a:extLst>
                </p:cNvPr>
                <p:cNvGrpSpPr/>
                <p:nvPr/>
              </p:nvGrpSpPr>
              <p:grpSpPr>
                <a:xfrm>
                  <a:off x="1183539" y="2986396"/>
                  <a:ext cx="394089" cy="275143"/>
                  <a:chOff x="1183539" y="2986396"/>
                  <a:chExt cx="394089" cy="275143"/>
                </a:xfrm>
              </p:grpSpPr>
              <p:sp>
                <p:nvSpPr>
                  <p:cNvPr id="600" name="楕円 7">
                    <a:extLst>
                      <a:ext uri="{FF2B5EF4-FFF2-40B4-BE49-F238E27FC236}">
                        <a16:creationId xmlns:a16="http://schemas.microsoft.com/office/drawing/2014/main" id="{3F3F3BB9-E432-4320-851F-1672425AFA71}"/>
                      </a:ext>
                    </a:extLst>
                  </p:cNvPr>
                  <p:cNvSpPr/>
                  <p:nvPr/>
                </p:nvSpPr>
                <p:spPr>
                  <a:xfrm>
                    <a:off x="1347665" y="3144119"/>
                    <a:ext cx="50326" cy="18515"/>
                  </a:xfrm>
                  <a:custGeom>
                    <a:avLst/>
                    <a:gdLst>
                      <a:gd name="connsiteX0" fmla="*/ 0 w 431163"/>
                      <a:gd name="connsiteY0" fmla="*/ 94590 h 189180"/>
                      <a:gd name="connsiteX1" fmla="*/ 215582 w 431163"/>
                      <a:gd name="connsiteY1" fmla="*/ 0 h 189180"/>
                      <a:gd name="connsiteX2" fmla="*/ 431164 w 431163"/>
                      <a:gd name="connsiteY2" fmla="*/ 94590 h 189180"/>
                      <a:gd name="connsiteX3" fmla="*/ 215582 w 431163"/>
                      <a:gd name="connsiteY3" fmla="*/ 189180 h 189180"/>
                      <a:gd name="connsiteX4" fmla="*/ 0 w 431163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94590 h 189180"/>
                      <a:gd name="connsiteX1" fmla="*/ 215582 w 431164"/>
                      <a:gd name="connsiteY1" fmla="*/ 0 h 189180"/>
                      <a:gd name="connsiteX2" fmla="*/ 431164 w 431164"/>
                      <a:gd name="connsiteY2" fmla="*/ 94590 h 189180"/>
                      <a:gd name="connsiteX3" fmla="*/ 215582 w 431164"/>
                      <a:gd name="connsiteY3" fmla="*/ 189180 h 189180"/>
                      <a:gd name="connsiteX4" fmla="*/ 0 w 431164"/>
                      <a:gd name="connsiteY4" fmla="*/ 94590 h 189180"/>
                      <a:gd name="connsiteX0" fmla="*/ 0 w 431164"/>
                      <a:gd name="connsiteY0" fmla="*/ 30169 h 124759"/>
                      <a:gd name="connsiteX1" fmla="*/ 210820 w 431164"/>
                      <a:gd name="connsiteY1" fmla="*/ 9397 h 124759"/>
                      <a:gd name="connsiteX2" fmla="*/ 431164 w 431164"/>
                      <a:gd name="connsiteY2" fmla="*/ 30169 h 124759"/>
                      <a:gd name="connsiteX3" fmla="*/ 215582 w 431164"/>
                      <a:gd name="connsiteY3" fmla="*/ 124759 h 124759"/>
                      <a:gd name="connsiteX4" fmla="*/ 0 w 431164"/>
                      <a:gd name="connsiteY4" fmla="*/ 30169 h 124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164" h="124759">
                        <a:moveTo>
                          <a:pt x="0" y="30169"/>
                        </a:moveTo>
                        <a:cubicBezTo>
                          <a:pt x="0" y="-22072"/>
                          <a:pt x="91757" y="9397"/>
                          <a:pt x="210820" y="9397"/>
                        </a:cubicBezTo>
                        <a:cubicBezTo>
                          <a:pt x="329883" y="9397"/>
                          <a:pt x="431164" y="-22072"/>
                          <a:pt x="431164" y="30169"/>
                        </a:cubicBezTo>
                        <a:cubicBezTo>
                          <a:pt x="431164" y="82410"/>
                          <a:pt x="334645" y="69990"/>
                          <a:pt x="215582" y="124759"/>
                        </a:cubicBezTo>
                        <a:cubicBezTo>
                          <a:pt x="96519" y="69990"/>
                          <a:pt x="0" y="82410"/>
                          <a:pt x="0" y="30169"/>
                        </a:cubicBezTo>
                        <a:close/>
                      </a:path>
                    </a:pathLst>
                  </a:cu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C3609B7A-4BE8-49A4-AD87-D2A39C42E440}"/>
                      </a:ext>
                    </a:extLst>
                  </p:cNvPr>
                  <p:cNvSpPr/>
                  <p:nvPr/>
                </p:nvSpPr>
                <p:spPr>
                  <a:xfrm rot="15620202" flipH="1">
                    <a:off x="1478937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5B9CB9DD-BAB3-46F9-AEFA-2F2FEC5F4564}"/>
                      </a:ext>
                    </a:extLst>
                  </p:cNvPr>
                  <p:cNvSpPr/>
                  <p:nvPr/>
                </p:nvSpPr>
                <p:spPr>
                  <a:xfrm rot="5979798">
                    <a:off x="1236511" y="2933424"/>
                    <a:ext cx="45719" cy="151663"/>
                  </a:xfrm>
                  <a:custGeom>
                    <a:avLst/>
                    <a:gdLst>
                      <a:gd name="connsiteX0" fmla="*/ 3660 w 135315"/>
                      <a:gd name="connsiteY0" fmla="*/ 315335 h 523742"/>
                      <a:gd name="connsiteX1" fmla="*/ 110032 w 135315"/>
                      <a:gd name="connsiteY1" fmla="*/ 515850 h 523742"/>
                      <a:gd name="connsiteX2" fmla="*/ 135315 w 135315"/>
                      <a:gd name="connsiteY2" fmla="*/ 523742 h 523742"/>
                      <a:gd name="connsiteX3" fmla="*/ 97369 w 135315"/>
                      <a:gd name="connsiteY3" fmla="*/ 478230 h 523742"/>
                      <a:gd name="connsiteX4" fmla="*/ 44603 w 135315"/>
                      <a:gd name="connsiteY4" fmla="*/ 251607 h 523742"/>
                      <a:gd name="connsiteX5" fmla="*/ 97369 w 135315"/>
                      <a:gd name="connsiteY5" fmla="*/ 24984 h 523742"/>
                      <a:gd name="connsiteX6" fmla="*/ 118199 w 135315"/>
                      <a:gd name="connsiteY6" fmla="*/ 0 h 523742"/>
                      <a:gd name="connsiteX7" fmla="*/ 110032 w 135315"/>
                      <a:gd name="connsiteY7" fmla="*/ 2550 h 523742"/>
                      <a:gd name="connsiteX8" fmla="*/ 0 w 135315"/>
                      <a:gd name="connsiteY8" fmla="*/ 259200 h 523742"/>
                      <a:gd name="connsiteX9" fmla="*/ 3660 w 135315"/>
                      <a:gd name="connsiteY9" fmla="*/ 315335 h 523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5315" h="523742">
                        <a:moveTo>
                          <a:pt x="3660" y="315335"/>
                        </a:moveTo>
                        <a:cubicBezTo>
                          <a:pt x="15659" y="405996"/>
                          <a:pt x="56147" y="480613"/>
                          <a:pt x="110032" y="515850"/>
                        </a:cubicBezTo>
                        <a:lnTo>
                          <a:pt x="135315" y="523742"/>
                        </a:lnTo>
                        <a:lnTo>
                          <a:pt x="97369" y="478230"/>
                        </a:lnTo>
                        <a:cubicBezTo>
                          <a:pt x="64767" y="420232"/>
                          <a:pt x="44603" y="340108"/>
                          <a:pt x="44603" y="251607"/>
                        </a:cubicBezTo>
                        <a:cubicBezTo>
                          <a:pt x="44603" y="163105"/>
                          <a:pt x="64767" y="82982"/>
                          <a:pt x="97369" y="24984"/>
                        </a:cubicBezTo>
                        <a:lnTo>
                          <a:pt x="118199" y="0"/>
                        </a:lnTo>
                        <a:lnTo>
                          <a:pt x="110032" y="2550"/>
                        </a:lnTo>
                        <a:cubicBezTo>
                          <a:pt x="45371" y="44834"/>
                          <a:pt x="0" y="143825"/>
                          <a:pt x="0" y="259200"/>
                        </a:cubicBezTo>
                        <a:cubicBezTo>
                          <a:pt x="0" y="278429"/>
                          <a:pt x="1260" y="297203"/>
                          <a:pt x="3660" y="31533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3" name="二等辺三角形 9">
                    <a:extLst>
                      <a:ext uri="{FF2B5EF4-FFF2-40B4-BE49-F238E27FC236}">
                        <a16:creationId xmlns:a16="http://schemas.microsoft.com/office/drawing/2014/main" id="{02F404F2-79CB-4815-BA91-CB3527360300}"/>
                      </a:ext>
                    </a:extLst>
                  </p:cNvPr>
                  <p:cNvSpPr/>
                  <p:nvPr/>
                </p:nvSpPr>
                <p:spPr>
                  <a:xfrm flipV="1">
                    <a:off x="1295124" y="3243721"/>
                    <a:ext cx="156401" cy="17818"/>
                  </a:xfrm>
                  <a:custGeom>
                    <a:avLst/>
                    <a:gdLst>
                      <a:gd name="connsiteX0" fmla="*/ 0 w 407232"/>
                      <a:gd name="connsiteY0" fmla="*/ 297182 h 297182"/>
                      <a:gd name="connsiteX1" fmla="*/ 203616 w 407232"/>
                      <a:gd name="connsiteY1" fmla="*/ 0 h 297182"/>
                      <a:gd name="connsiteX2" fmla="*/ 407232 w 407232"/>
                      <a:gd name="connsiteY2" fmla="*/ 297182 h 297182"/>
                      <a:gd name="connsiteX3" fmla="*/ 0 w 407232"/>
                      <a:gd name="connsiteY3" fmla="*/ 297182 h 297182"/>
                      <a:gd name="connsiteX0" fmla="*/ 1103 w 408335"/>
                      <a:gd name="connsiteY0" fmla="*/ 297182 h 312634"/>
                      <a:gd name="connsiteX1" fmla="*/ 204719 w 408335"/>
                      <a:gd name="connsiteY1" fmla="*/ 0 h 312634"/>
                      <a:gd name="connsiteX2" fmla="*/ 408335 w 408335"/>
                      <a:gd name="connsiteY2" fmla="*/ 297182 h 312634"/>
                      <a:gd name="connsiteX3" fmla="*/ 1103 w 408335"/>
                      <a:gd name="connsiteY3" fmla="*/ 297182 h 312634"/>
                      <a:gd name="connsiteX0" fmla="*/ 1103 w 409767"/>
                      <a:gd name="connsiteY0" fmla="*/ 297182 h 323257"/>
                      <a:gd name="connsiteX1" fmla="*/ 204719 w 409767"/>
                      <a:gd name="connsiteY1" fmla="*/ 0 h 323257"/>
                      <a:gd name="connsiteX2" fmla="*/ 408335 w 409767"/>
                      <a:gd name="connsiteY2" fmla="*/ 297182 h 323257"/>
                      <a:gd name="connsiteX3" fmla="*/ 1103 w 409767"/>
                      <a:gd name="connsiteY3" fmla="*/ 297182 h 323257"/>
                      <a:gd name="connsiteX0" fmla="*/ 991 w 409512"/>
                      <a:gd name="connsiteY0" fmla="*/ 297184 h 323259"/>
                      <a:gd name="connsiteX1" fmla="*/ 204607 w 409512"/>
                      <a:gd name="connsiteY1" fmla="*/ 2 h 323259"/>
                      <a:gd name="connsiteX2" fmla="*/ 408223 w 409512"/>
                      <a:gd name="connsiteY2" fmla="*/ 297184 h 323259"/>
                      <a:gd name="connsiteX3" fmla="*/ 991 w 409512"/>
                      <a:gd name="connsiteY3" fmla="*/ 297184 h 323259"/>
                      <a:gd name="connsiteX0" fmla="*/ 1583 w 410847"/>
                      <a:gd name="connsiteY0" fmla="*/ 297184 h 323259"/>
                      <a:gd name="connsiteX1" fmla="*/ 205199 w 410847"/>
                      <a:gd name="connsiteY1" fmla="*/ 2 h 323259"/>
                      <a:gd name="connsiteX2" fmla="*/ 408815 w 410847"/>
                      <a:gd name="connsiteY2" fmla="*/ 297184 h 323259"/>
                      <a:gd name="connsiteX3" fmla="*/ 1583 w 410847"/>
                      <a:gd name="connsiteY3" fmla="*/ 297184 h 323259"/>
                      <a:gd name="connsiteX0" fmla="*/ 7061 w 419185"/>
                      <a:gd name="connsiteY0" fmla="*/ 111985 h 125983"/>
                      <a:gd name="connsiteX1" fmla="*/ 197913 w 419185"/>
                      <a:gd name="connsiteY1" fmla="*/ 7 h 125983"/>
                      <a:gd name="connsiteX2" fmla="*/ 414293 w 419185"/>
                      <a:gd name="connsiteY2" fmla="*/ 111985 h 125983"/>
                      <a:gd name="connsiteX3" fmla="*/ 7061 w 419185"/>
                      <a:gd name="connsiteY3" fmla="*/ 111985 h 125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19185" h="125983">
                        <a:moveTo>
                          <a:pt x="7061" y="111985"/>
                        </a:moveTo>
                        <a:cubicBezTo>
                          <a:pt x="-29002" y="93322"/>
                          <a:pt x="78887" y="956"/>
                          <a:pt x="197913" y="7"/>
                        </a:cubicBezTo>
                        <a:cubicBezTo>
                          <a:pt x="316939" y="-942"/>
                          <a:pt x="446102" y="93322"/>
                          <a:pt x="414293" y="111985"/>
                        </a:cubicBezTo>
                        <a:cubicBezTo>
                          <a:pt x="382484" y="130648"/>
                          <a:pt x="43124" y="130648"/>
                          <a:pt x="7061" y="1119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9" name="二等辺三角形 9">
                  <a:extLst>
                    <a:ext uri="{FF2B5EF4-FFF2-40B4-BE49-F238E27FC236}">
                      <a16:creationId xmlns:a16="http://schemas.microsoft.com/office/drawing/2014/main" id="{50FFF81C-7705-454A-A54F-3B2FCC6D729E}"/>
                    </a:ext>
                  </a:extLst>
                </p:cNvPr>
                <p:cNvSpPr/>
                <p:nvPr/>
              </p:nvSpPr>
              <p:spPr>
                <a:xfrm>
                  <a:off x="1297389" y="3196011"/>
                  <a:ext cx="152792" cy="45720"/>
                </a:xfrm>
                <a:custGeom>
                  <a:avLst/>
                  <a:gdLst>
                    <a:gd name="connsiteX0" fmla="*/ 0 w 407232"/>
                    <a:gd name="connsiteY0" fmla="*/ 297182 h 297182"/>
                    <a:gd name="connsiteX1" fmla="*/ 203616 w 407232"/>
                    <a:gd name="connsiteY1" fmla="*/ 0 h 297182"/>
                    <a:gd name="connsiteX2" fmla="*/ 407232 w 407232"/>
                    <a:gd name="connsiteY2" fmla="*/ 297182 h 297182"/>
                    <a:gd name="connsiteX3" fmla="*/ 0 w 407232"/>
                    <a:gd name="connsiteY3" fmla="*/ 297182 h 297182"/>
                    <a:gd name="connsiteX0" fmla="*/ 1103 w 408335"/>
                    <a:gd name="connsiteY0" fmla="*/ 297182 h 312634"/>
                    <a:gd name="connsiteX1" fmla="*/ 204719 w 408335"/>
                    <a:gd name="connsiteY1" fmla="*/ 0 h 312634"/>
                    <a:gd name="connsiteX2" fmla="*/ 408335 w 408335"/>
                    <a:gd name="connsiteY2" fmla="*/ 297182 h 312634"/>
                    <a:gd name="connsiteX3" fmla="*/ 1103 w 408335"/>
                    <a:gd name="connsiteY3" fmla="*/ 297182 h 312634"/>
                    <a:gd name="connsiteX0" fmla="*/ 1103 w 409767"/>
                    <a:gd name="connsiteY0" fmla="*/ 297182 h 323257"/>
                    <a:gd name="connsiteX1" fmla="*/ 204719 w 409767"/>
                    <a:gd name="connsiteY1" fmla="*/ 0 h 323257"/>
                    <a:gd name="connsiteX2" fmla="*/ 408335 w 409767"/>
                    <a:gd name="connsiteY2" fmla="*/ 297182 h 323257"/>
                    <a:gd name="connsiteX3" fmla="*/ 1103 w 409767"/>
                    <a:gd name="connsiteY3" fmla="*/ 297182 h 323257"/>
                    <a:gd name="connsiteX0" fmla="*/ 991 w 409512"/>
                    <a:gd name="connsiteY0" fmla="*/ 297184 h 323259"/>
                    <a:gd name="connsiteX1" fmla="*/ 204607 w 409512"/>
                    <a:gd name="connsiteY1" fmla="*/ 2 h 323259"/>
                    <a:gd name="connsiteX2" fmla="*/ 408223 w 409512"/>
                    <a:gd name="connsiteY2" fmla="*/ 297184 h 323259"/>
                    <a:gd name="connsiteX3" fmla="*/ 991 w 409512"/>
                    <a:gd name="connsiteY3" fmla="*/ 297184 h 323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9512" h="323259">
                      <a:moveTo>
                        <a:pt x="991" y="297184"/>
                      </a:moveTo>
                      <a:cubicBezTo>
                        <a:pt x="-14481" y="262417"/>
                        <a:pt x="155785" y="953"/>
                        <a:pt x="204607" y="2"/>
                      </a:cubicBezTo>
                      <a:cubicBezTo>
                        <a:pt x="253429" y="-949"/>
                        <a:pt x="426076" y="262416"/>
                        <a:pt x="408223" y="297184"/>
                      </a:cubicBezTo>
                      <a:cubicBezTo>
                        <a:pt x="390370" y="331952"/>
                        <a:pt x="16463" y="331951"/>
                        <a:pt x="991" y="2971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73C7480E-5617-46E2-971A-3235C7360B3D}"/>
                  </a:ext>
                </a:extLst>
              </p:cNvPr>
              <p:cNvGrpSpPr/>
              <p:nvPr/>
            </p:nvGrpSpPr>
            <p:grpSpPr>
              <a:xfrm>
                <a:off x="1353911" y="527698"/>
                <a:ext cx="309067" cy="102306"/>
                <a:chOff x="1218207" y="3697602"/>
                <a:chExt cx="309067" cy="102306"/>
              </a:xfrm>
            </p:grpSpPr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39A9CCBB-BE8E-4A78-BA6A-A7F922305F3E}"/>
                    </a:ext>
                  </a:extLst>
                </p:cNvPr>
                <p:cNvSpPr/>
                <p:nvPr/>
              </p:nvSpPr>
              <p:spPr>
                <a:xfrm rot="5400000">
                  <a:off x="1225077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47C8D38D-566B-4FC6-8AEC-FE693330D924}"/>
                    </a:ext>
                  </a:extLst>
                </p:cNvPr>
                <p:cNvSpPr/>
                <p:nvPr/>
              </p:nvSpPr>
              <p:spPr>
                <a:xfrm rot="16200000" flipH="1">
                  <a:off x="1418098" y="3690732"/>
                  <a:ext cx="102306" cy="116046"/>
                </a:xfrm>
                <a:custGeom>
                  <a:avLst/>
                  <a:gdLst>
                    <a:gd name="connsiteX0" fmla="*/ 0 w 588248"/>
                    <a:gd name="connsiteY0" fmla="*/ 578579 h 578579"/>
                    <a:gd name="connsiteX1" fmla="*/ 294124 w 588248"/>
                    <a:gd name="connsiteY1" fmla="*/ 0 h 578579"/>
                    <a:gd name="connsiteX2" fmla="*/ 588248 w 588248"/>
                    <a:gd name="connsiteY2" fmla="*/ 578579 h 578579"/>
                    <a:gd name="connsiteX3" fmla="*/ 457740 w 588248"/>
                    <a:gd name="connsiteY3" fmla="*/ 578579 h 578579"/>
                    <a:gd name="connsiteX4" fmla="*/ 294126 w 588248"/>
                    <a:gd name="connsiteY4" fmla="*/ 142507 h 578579"/>
                    <a:gd name="connsiteX5" fmla="*/ 130511 w 588248"/>
                    <a:gd name="connsiteY5" fmla="*/ 578579 h 578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248" h="578579">
                      <a:moveTo>
                        <a:pt x="0" y="578579"/>
                      </a:moveTo>
                      <a:lnTo>
                        <a:pt x="294124" y="0"/>
                      </a:lnTo>
                      <a:lnTo>
                        <a:pt x="588248" y="578579"/>
                      </a:lnTo>
                      <a:lnTo>
                        <a:pt x="457740" y="578579"/>
                      </a:lnTo>
                      <a:lnTo>
                        <a:pt x="294126" y="142507"/>
                      </a:lnTo>
                      <a:lnTo>
                        <a:pt x="130511" y="5785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9A18EA35-B669-429B-A9A5-0BAC7B63BF44}"/>
                </a:ext>
              </a:extLst>
            </p:cNvPr>
            <p:cNvSpPr/>
            <p:nvPr/>
          </p:nvSpPr>
          <p:spPr>
            <a:xfrm rot="3600000">
              <a:off x="7237401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5947EFA0-4AA7-472C-BF23-1423681B9B37}"/>
                </a:ext>
              </a:extLst>
            </p:cNvPr>
            <p:cNvSpPr/>
            <p:nvPr/>
          </p:nvSpPr>
          <p:spPr>
            <a:xfrm rot="18000000" flipH="1">
              <a:off x="8508160" y="86383"/>
              <a:ext cx="358749" cy="238905"/>
            </a:xfrm>
            <a:custGeom>
              <a:avLst/>
              <a:gdLst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83660 w 404746"/>
                <a:gd name="connsiteY14" fmla="*/ 14150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404746"/>
                <a:gd name="connsiteY0" fmla="*/ 156973 h 249177"/>
                <a:gd name="connsiteX1" fmla="*/ 22715 w 404746"/>
                <a:gd name="connsiteY1" fmla="*/ 149162 h 249177"/>
                <a:gd name="connsiteX2" fmla="*/ 38398 w 404746"/>
                <a:gd name="connsiteY2" fmla="*/ 139061 h 249177"/>
                <a:gd name="connsiteX3" fmla="*/ 91554 w 404746"/>
                <a:gd name="connsiteY3" fmla="*/ 126396 h 249177"/>
                <a:gd name="connsiteX4" fmla="*/ 130199 w 404746"/>
                <a:gd name="connsiteY4" fmla="*/ 99941 h 249177"/>
                <a:gd name="connsiteX5" fmla="*/ 132708 w 404746"/>
                <a:gd name="connsiteY5" fmla="*/ 96772 h 249177"/>
                <a:gd name="connsiteX6" fmla="*/ 96009 w 404746"/>
                <a:gd name="connsiteY6" fmla="*/ 96772 h 249177"/>
                <a:gd name="connsiteX7" fmla="*/ 73538 w 404746"/>
                <a:gd name="connsiteY7" fmla="*/ 72409 h 249177"/>
                <a:gd name="connsiteX8" fmla="*/ 96009 w 404746"/>
                <a:gd name="connsiteY8" fmla="*/ 48046 h 249177"/>
                <a:gd name="connsiteX9" fmla="*/ 171280 w 404746"/>
                <a:gd name="connsiteY9" fmla="*/ 48046 h 249177"/>
                <a:gd name="connsiteX10" fmla="*/ 193793 w 404746"/>
                <a:gd name="connsiteY10" fmla="*/ 19606 h 249177"/>
                <a:gd name="connsiteX11" fmla="*/ 248941 w 404746"/>
                <a:gd name="connsiteY11" fmla="*/ 2659 h 249177"/>
                <a:gd name="connsiteX12" fmla="*/ 259404 w 404746"/>
                <a:gd name="connsiteY12" fmla="*/ 9004 h 249177"/>
                <a:gd name="connsiteX13" fmla="*/ 404746 w 404746"/>
                <a:gd name="connsiteY13" fmla="*/ 38863 h 249177"/>
                <a:gd name="connsiteX14" fmla="*/ 334225 w 404746"/>
                <a:gd name="connsiteY14" fmla="*/ 174142 h 249177"/>
                <a:gd name="connsiteX15" fmla="*/ 254900 w 404746"/>
                <a:gd name="connsiteY15" fmla="*/ 115050 h 249177"/>
                <a:gd name="connsiteX16" fmla="*/ 231627 w 404746"/>
                <a:gd name="connsiteY16" fmla="*/ 144450 h 249177"/>
                <a:gd name="connsiteX17" fmla="*/ 228931 w 404746"/>
                <a:gd name="connsiteY17" fmla="*/ 149181 h 249177"/>
                <a:gd name="connsiteX18" fmla="*/ 209971 w 404746"/>
                <a:gd name="connsiteY18" fmla="*/ 171807 h 249177"/>
                <a:gd name="connsiteX19" fmla="*/ 205020 w 404746"/>
                <a:gd name="connsiteY19" fmla="*/ 178061 h 249177"/>
                <a:gd name="connsiteX20" fmla="*/ 204858 w 404746"/>
                <a:gd name="connsiteY20" fmla="*/ 177909 h 249177"/>
                <a:gd name="connsiteX21" fmla="*/ 173225 w 404746"/>
                <a:gd name="connsiteY21" fmla="*/ 215657 h 249177"/>
                <a:gd name="connsiteX22" fmla="*/ 171336 w 404746"/>
                <a:gd name="connsiteY22" fmla="*/ 217234 h 249177"/>
                <a:gd name="connsiteX23" fmla="*/ 171241 w 404746"/>
                <a:gd name="connsiteY23" fmla="*/ 217313 h 249177"/>
                <a:gd name="connsiteX24" fmla="*/ 166295 w 404746"/>
                <a:gd name="connsiteY24" fmla="*/ 221249 h 249177"/>
                <a:gd name="connsiteX25" fmla="*/ 164678 w 404746"/>
                <a:gd name="connsiteY25" fmla="*/ 222536 h 249177"/>
                <a:gd name="connsiteX26" fmla="*/ 120081 w 404746"/>
                <a:gd name="connsiteY26" fmla="*/ 246499 h 249177"/>
                <a:gd name="connsiteX27" fmla="*/ 93337 w 404746"/>
                <a:gd name="connsiteY27" fmla="*/ 238990 h 249177"/>
                <a:gd name="connsiteX28" fmla="*/ 92371 w 404746"/>
                <a:gd name="connsiteY28" fmla="*/ 234537 h 249177"/>
                <a:gd name="connsiteX29" fmla="*/ 72018 w 404746"/>
                <a:gd name="connsiteY29" fmla="*/ 244595 h 249177"/>
                <a:gd name="connsiteX30" fmla="*/ 41615 w 404746"/>
                <a:gd name="connsiteY30" fmla="*/ 236296 h 249177"/>
                <a:gd name="connsiteX31" fmla="*/ 41788 w 404746"/>
                <a:gd name="connsiteY31" fmla="*/ 221785 h 249177"/>
                <a:gd name="connsiteX32" fmla="*/ 28491 w 404746"/>
                <a:gd name="connsiteY32" fmla="*/ 224953 h 249177"/>
                <a:gd name="connsiteX33" fmla="*/ 370 w 404746"/>
                <a:gd name="connsiteY33" fmla="*/ 209923 h 249177"/>
                <a:gd name="connsiteX34" fmla="*/ 614 w 404746"/>
                <a:gd name="connsiteY34" fmla="*/ 201406 h 249177"/>
                <a:gd name="connsiteX35" fmla="*/ 4405 w 404746"/>
                <a:gd name="connsiteY35" fmla="*/ 193596 h 249177"/>
                <a:gd name="connsiteX36" fmla="*/ 20088 w 404746"/>
                <a:gd name="connsiteY36" fmla="*/ 183495 h 249177"/>
                <a:gd name="connsiteX37" fmla="*/ 34091 w 404746"/>
                <a:gd name="connsiteY37" fmla="*/ 180158 h 249177"/>
                <a:gd name="connsiteX38" fmla="*/ 18680 w 404746"/>
                <a:gd name="connsiteY38" fmla="*/ 165489 h 249177"/>
                <a:gd name="connsiteX39" fmla="*/ 18924 w 404746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54900 w 374174"/>
                <a:gd name="connsiteY15" fmla="*/ 115050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34225 w 374174"/>
                <a:gd name="connsiteY14" fmla="*/ 174142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  <a:gd name="connsiteX0" fmla="*/ 18924 w 374174"/>
                <a:gd name="connsiteY0" fmla="*/ 156973 h 249177"/>
                <a:gd name="connsiteX1" fmla="*/ 22715 w 374174"/>
                <a:gd name="connsiteY1" fmla="*/ 149162 h 249177"/>
                <a:gd name="connsiteX2" fmla="*/ 38398 w 374174"/>
                <a:gd name="connsiteY2" fmla="*/ 139061 h 249177"/>
                <a:gd name="connsiteX3" fmla="*/ 91554 w 374174"/>
                <a:gd name="connsiteY3" fmla="*/ 126396 h 249177"/>
                <a:gd name="connsiteX4" fmla="*/ 130199 w 374174"/>
                <a:gd name="connsiteY4" fmla="*/ 99941 h 249177"/>
                <a:gd name="connsiteX5" fmla="*/ 132708 w 374174"/>
                <a:gd name="connsiteY5" fmla="*/ 96772 h 249177"/>
                <a:gd name="connsiteX6" fmla="*/ 96009 w 374174"/>
                <a:gd name="connsiteY6" fmla="*/ 96772 h 249177"/>
                <a:gd name="connsiteX7" fmla="*/ 73538 w 374174"/>
                <a:gd name="connsiteY7" fmla="*/ 72409 h 249177"/>
                <a:gd name="connsiteX8" fmla="*/ 96009 w 374174"/>
                <a:gd name="connsiteY8" fmla="*/ 48046 h 249177"/>
                <a:gd name="connsiteX9" fmla="*/ 171280 w 374174"/>
                <a:gd name="connsiteY9" fmla="*/ 48046 h 249177"/>
                <a:gd name="connsiteX10" fmla="*/ 193793 w 374174"/>
                <a:gd name="connsiteY10" fmla="*/ 19606 h 249177"/>
                <a:gd name="connsiteX11" fmla="*/ 248941 w 374174"/>
                <a:gd name="connsiteY11" fmla="*/ 2659 h 249177"/>
                <a:gd name="connsiteX12" fmla="*/ 259404 w 374174"/>
                <a:gd name="connsiteY12" fmla="*/ 9004 h 249177"/>
                <a:gd name="connsiteX13" fmla="*/ 374174 w 374174"/>
                <a:gd name="connsiteY13" fmla="*/ 78569 h 249177"/>
                <a:gd name="connsiteX14" fmla="*/ 323965 w 374174"/>
                <a:gd name="connsiteY14" fmla="*/ 172043 h 249177"/>
                <a:gd name="connsiteX15" fmla="*/ 261404 w 374174"/>
                <a:gd name="connsiteY15" fmla="*/ 130277 h 249177"/>
                <a:gd name="connsiteX16" fmla="*/ 231627 w 374174"/>
                <a:gd name="connsiteY16" fmla="*/ 144450 h 249177"/>
                <a:gd name="connsiteX17" fmla="*/ 228931 w 374174"/>
                <a:gd name="connsiteY17" fmla="*/ 149181 h 249177"/>
                <a:gd name="connsiteX18" fmla="*/ 209971 w 374174"/>
                <a:gd name="connsiteY18" fmla="*/ 171807 h 249177"/>
                <a:gd name="connsiteX19" fmla="*/ 205020 w 374174"/>
                <a:gd name="connsiteY19" fmla="*/ 178061 h 249177"/>
                <a:gd name="connsiteX20" fmla="*/ 204858 w 374174"/>
                <a:gd name="connsiteY20" fmla="*/ 177909 h 249177"/>
                <a:gd name="connsiteX21" fmla="*/ 173225 w 374174"/>
                <a:gd name="connsiteY21" fmla="*/ 215657 h 249177"/>
                <a:gd name="connsiteX22" fmla="*/ 171336 w 374174"/>
                <a:gd name="connsiteY22" fmla="*/ 217234 h 249177"/>
                <a:gd name="connsiteX23" fmla="*/ 171241 w 374174"/>
                <a:gd name="connsiteY23" fmla="*/ 217313 h 249177"/>
                <a:gd name="connsiteX24" fmla="*/ 166295 w 374174"/>
                <a:gd name="connsiteY24" fmla="*/ 221249 h 249177"/>
                <a:gd name="connsiteX25" fmla="*/ 164678 w 374174"/>
                <a:gd name="connsiteY25" fmla="*/ 222536 h 249177"/>
                <a:gd name="connsiteX26" fmla="*/ 120081 w 374174"/>
                <a:gd name="connsiteY26" fmla="*/ 246499 h 249177"/>
                <a:gd name="connsiteX27" fmla="*/ 93337 w 374174"/>
                <a:gd name="connsiteY27" fmla="*/ 238990 h 249177"/>
                <a:gd name="connsiteX28" fmla="*/ 92371 w 374174"/>
                <a:gd name="connsiteY28" fmla="*/ 234537 h 249177"/>
                <a:gd name="connsiteX29" fmla="*/ 72018 w 374174"/>
                <a:gd name="connsiteY29" fmla="*/ 244595 h 249177"/>
                <a:gd name="connsiteX30" fmla="*/ 41615 w 374174"/>
                <a:gd name="connsiteY30" fmla="*/ 236296 h 249177"/>
                <a:gd name="connsiteX31" fmla="*/ 41788 w 374174"/>
                <a:gd name="connsiteY31" fmla="*/ 221785 h 249177"/>
                <a:gd name="connsiteX32" fmla="*/ 28491 w 374174"/>
                <a:gd name="connsiteY32" fmla="*/ 224953 h 249177"/>
                <a:gd name="connsiteX33" fmla="*/ 370 w 374174"/>
                <a:gd name="connsiteY33" fmla="*/ 209923 h 249177"/>
                <a:gd name="connsiteX34" fmla="*/ 614 w 374174"/>
                <a:gd name="connsiteY34" fmla="*/ 201406 h 249177"/>
                <a:gd name="connsiteX35" fmla="*/ 4405 w 374174"/>
                <a:gd name="connsiteY35" fmla="*/ 193596 h 249177"/>
                <a:gd name="connsiteX36" fmla="*/ 20088 w 374174"/>
                <a:gd name="connsiteY36" fmla="*/ 183495 h 249177"/>
                <a:gd name="connsiteX37" fmla="*/ 34091 w 374174"/>
                <a:gd name="connsiteY37" fmla="*/ 180158 h 249177"/>
                <a:gd name="connsiteX38" fmla="*/ 18680 w 374174"/>
                <a:gd name="connsiteY38" fmla="*/ 165489 h 249177"/>
                <a:gd name="connsiteX39" fmla="*/ 18924 w 374174"/>
                <a:gd name="connsiteY39" fmla="*/ 156973 h 24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4174" h="249177">
                  <a:moveTo>
                    <a:pt x="18924" y="156973"/>
                  </a:moveTo>
                  <a:cubicBezTo>
                    <a:pt x="19632" y="154204"/>
                    <a:pt x="20931" y="151553"/>
                    <a:pt x="22715" y="149162"/>
                  </a:cubicBezTo>
                  <a:cubicBezTo>
                    <a:pt x="26283" y="144380"/>
                    <a:pt x="31793" y="140635"/>
                    <a:pt x="38398" y="139061"/>
                  </a:cubicBezTo>
                  <a:lnTo>
                    <a:pt x="91554" y="126396"/>
                  </a:lnTo>
                  <a:lnTo>
                    <a:pt x="130199" y="99941"/>
                  </a:lnTo>
                  <a:lnTo>
                    <a:pt x="132708" y="96772"/>
                  </a:lnTo>
                  <a:lnTo>
                    <a:pt x="96009" y="96772"/>
                  </a:lnTo>
                  <a:cubicBezTo>
                    <a:pt x="83599" y="96772"/>
                    <a:pt x="73538" y="85864"/>
                    <a:pt x="73538" y="72409"/>
                  </a:cubicBezTo>
                  <a:cubicBezTo>
                    <a:pt x="73538" y="58954"/>
                    <a:pt x="83599" y="48046"/>
                    <a:pt x="96009" y="48046"/>
                  </a:cubicBezTo>
                  <a:lnTo>
                    <a:pt x="171280" y="48046"/>
                  </a:lnTo>
                  <a:lnTo>
                    <a:pt x="193793" y="19606"/>
                  </a:lnTo>
                  <a:cubicBezTo>
                    <a:pt x="207781" y="1935"/>
                    <a:pt x="229692" y="-4006"/>
                    <a:pt x="248941" y="2659"/>
                  </a:cubicBezTo>
                  <a:lnTo>
                    <a:pt x="259404" y="9004"/>
                  </a:lnTo>
                  <a:lnTo>
                    <a:pt x="374174" y="78569"/>
                  </a:lnTo>
                  <a:lnTo>
                    <a:pt x="323965" y="172043"/>
                  </a:lnTo>
                  <a:lnTo>
                    <a:pt x="261404" y="130277"/>
                  </a:lnTo>
                  <a:lnTo>
                    <a:pt x="231627" y="144450"/>
                  </a:lnTo>
                  <a:cubicBezTo>
                    <a:pt x="231136" y="146212"/>
                    <a:pt x="230137" y="147742"/>
                    <a:pt x="228931" y="149181"/>
                  </a:cubicBezTo>
                  <a:lnTo>
                    <a:pt x="209971" y="171807"/>
                  </a:lnTo>
                  <a:lnTo>
                    <a:pt x="205020" y="178061"/>
                  </a:lnTo>
                  <a:lnTo>
                    <a:pt x="204858" y="177909"/>
                  </a:lnTo>
                  <a:lnTo>
                    <a:pt x="173225" y="215657"/>
                  </a:lnTo>
                  <a:lnTo>
                    <a:pt x="171336" y="217234"/>
                  </a:lnTo>
                  <a:cubicBezTo>
                    <a:pt x="171310" y="217265"/>
                    <a:pt x="171284" y="217296"/>
                    <a:pt x="171241" y="217313"/>
                  </a:cubicBezTo>
                  <a:cubicBezTo>
                    <a:pt x="169892" y="219059"/>
                    <a:pt x="168157" y="220320"/>
                    <a:pt x="166295" y="221249"/>
                  </a:cubicBezTo>
                  <a:cubicBezTo>
                    <a:pt x="165870" y="221861"/>
                    <a:pt x="165284" y="222210"/>
                    <a:pt x="164678" y="222536"/>
                  </a:cubicBezTo>
                  <a:lnTo>
                    <a:pt x="120081" y="246499"/>
                  </a:lnTo>
                  <a:cubicBezTo>
                    <a:pt x="109746" y="252053"/>
                    <a:pt x="97772" y="248691"/>
                    <a:pt x="93337" y="238990"/>
                  </a:cubicBezTo>
                  <a:lnTo>
                    <a:pt x="92371" y="234537"/>
                  </a:lnTo>
                  <a:lnTo>
                    <a:pt x="72018" y="244595"/>
                  </a:lnTo>
                  <a:cubicBezTo>
                    <a:pt x="59711" y="250678"/>
                    <a:pt x="46099" y="246962"/>
                    <a:pt x="41615" y="236296"/>
                  </a:cubicBezTo>
                  <a:cubicBezTo>
                    <a:pt x="39674" y="231681"/>
                    <a:pt x="39760" y="226520"/>
                    <a:pt x="41788" y="221785"/>
                  </a:cubicBezTo>
                  <a:lnTo>
                    <a:pt x="28491" y="224953"/>
                  </a:lnTo>
                  <a:cubicBezTo>
                    <a:pt x="15281" y="228100"/>
                    <a:pt x="2691" y="221371"/>
                    <a:pt x="370" y="209923"/>
                  </a:cubicBezTo>
                  <a:cubicBezTo>
                    <a:pt x="-210" y="207061"/>
                    <a:pt x="-94" y="204175"/>
                    <a:pt x="614" y="201406"/>
                  </a:cubicBezTo>
                  <a:cubicBezTo>
                    <a:pt x="1322" y="198638"/>
                    <a:pt x="2621" y="195987"/>
                    <a:pt x="4405" y="193596"/>
                  </a:cubicBezTo>
                  <a:cubicBezTo>
                    <a:pt x="7973" y="188814"/>
                    <a:pt x="13483" y="185069"/>
                    <a:pt x="20088" y="183495"/>
                  </a:cubicBezTo>
                  <a:lnTo>
                    <a:pt x="34091" y="180158"/>
                  </a:lnTo>
                  <a:cubicBezTo>
                    <a:pt x="26264" y="178588"/>
                    <a:pt x="20218" y="173075"/>
                    <a:pt x="18680" y="165489"/>
                  </a:cubicBezTo>
                  <a:cubicBezTo>
                    <a:pt x="18100" y="162627"/>
                    <a:pt x="18217" y="159741"/>
                    <a:pt x="18924" y="156973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BC5D3670-4D02-47C2-8143-13933D053098}"/>
                </a:ext>
              </a:extLst>
            </p:cNvPr>
            <p:cNvSpPr/>
            <p:nvPr/>
          </p:nvSpPr>
          <p:spPr>
            <a:xfrm rot="5400000">
              <a:off x="7201628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5D8710E9-66D3-4822-926B-658BA2123D12}"/>
                </a:ext>
              </a:extLst>
            </p:cNvPr>
            <p:cNvSpPr/>
            <p:nvPr/>
          </p:nvSpPr>
          <p:spPr>
            <a:xfrm rot="16200000" flipH="1">
              <a:off x="8107089" y="439942"/>
              <a:ext cx="795593" cy="419251"/>
            </a:xfrm>
            <a:custGeom>
              <a:avLst/>
              <a:gdLst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474456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809881 w 809881"/>
                <a:gd name="connsiteY4" fmla="*/ 93572 h 433539"/>
                <a:gd name="connsiteX5" fmla="*/ 474456 w 809881"/>
                <a:gd name="connsiteY5" fmla="*/ 428997 h 433539"/>
                <a:gd name="connsiteX6" fmla="*/ 0 w 809881"/>
                <a:gd name="connsiteY6" fmla="*/ 433539 h 433539"/>
                <a:gd name="connsiteX0" fmla="*/ 0 w 809881"/>
                <a:gd name="connsiteY0" fmla="*/ 433539 h 433539"/>
                <a:gd name="connsiteX1" fmla="*/ 0 w 809881"/>
                <a:gd name="connsiteY1" fmla="*/ 301208 h 433539"/>
                <a:gd name="connsiteX2" fmla="*/ 415101 w 809881"/>
                <a:gd name="connsiteY2" fmla="*/ 301208 h 433539"/>
                <a:gd name="connsiteX3" fmla="*/ 716309 w 809881"/>
                <a:gd name="connsiteY3" fmla="*/ 0 h 433539"/>
                <a:gd name="connsiteX4" fmla="*/ 759832 w 809881"/>
                <a:gd name="connsiteY4" fmla="*/ 38015 h 433539"/>
                <a:gd name="connsiteX5" fmla="*/ 809881 w 809881"/>
                <a:gd name="connsiteY5" fmla="*/ 93572 h 433539"/>
                <a:gd name="connsiteX6" fmla="*/ 474456 w 809881"/>
                <a:gd name="connsiteY6" fmla="*/ 428997 h 433539"/>
                <a:gd name="connsiteX7" fmla="*/ 0 w 809881"/>
                <a:gd name="connsiteY7" fmla="*/ 433539 h 433539"/>
                <a:gd name="connsiteX0" fmla="*/ 759832 w 851272"/>
                <a:gd name="connsiteY0" fmla="*/ 38015 h 433539"/>
                <a:gd name="connsiteX1" fmla="*/ 809881 w 851272"/>
                <a:gd name="connsiteY1" fmla="*/ 93572 h 433539"/>
                <a:gd name="connsiteX2" fmla="*/ 474456 w 851272"/>
                <a:gd name="connsiteY2" fmla="*/ 428997 h 433539"/>
                <a:gd name="connsiteX3" fmla="*/ 0 w 851272"/>
                <a:gd name="connsiteY3" fmla="*/ 433539 h 433539"/>
                <a:gd name="connsiteX4" fmla="*/ 0 w 851272"/>
                <a:gd name="connsiteY4" fmla="*/ 301208 h 433539"/>
                <a:gd name="connsiteX5" fmla="*/ 415101 w 851272"/>
                <a:gd name="connsiteY5" fmla="*/ 301208 h 433539"/>
                <a:gd name="connsiteX6" fmla="*/ 716309 w 851272"/>
                <a:gd name="connsiteY6" fmla="*/ 0 h 433539"/>
                <a:gd name="connsiteX7" fmla="*/ 851272 w 851272"/>
                <a:gd name="connsiteY7" fmla="*/ 129455 h 433539"/>
                <a:gd name="connsiteX0" fmla="*/ 809881 w 851272"/>
                <a:gd name="connsiteY0" fmla="*/ 93572 h 433539"/>
                <a:gd name="connsiteX1" fmla="*/ 474456 w 851272"/>
                <a:gd name="connsiteY1" fmla="*/ 428997 h 433539"/>
                <a:gd name="connsiteX2" fmla="*/ 0 w 851272"/>
                <a:gd name="connsiteY2" fmla="*/ 433539 h 433539"/>
                <a:gd name="connsiteX3" fmla="*/ 0 w 851272"/>
                <a:gd name="connsiteY3" fmla="*/ 301208 h 433539"/>
                <a:gd name="connsiteX4" fmla="*/ 415101 w 851272"/>
                <a:gd name="connsiteY4" fmla="*/ 301208 h 433539"/>
                <a:gd name="connsiteX5" fmla="*/ 716309 w 851272"/>
                <a:gd name="connsiteY5" fmla="*/ 0 h 433539"/>
                <a:gd name="connsiteX6" fmla="*/ 851272 w 851272"/>
                <a:gd name="connsiteY6" fmla="*/ 129455 h 433539"/>
                <a:gd name="connsiteX0" fmla="*/ 809881 w 809881"/>
                <a:gd name="connsiteY0" fmla="*/ 93572 h 433539"/>
                <a:gd name="connsiteX1" fmla="*/ 474456 w 809881"/>
                <a:gd name="connsiteY1" fmla="*/ 428997 h 433539"/>
                <a:gd name="connsiteX2" fmla="*/ 0 w 809881"/>
                <a:gd name="connsiteY2" fmla="*/ 433539 h 433539"/>
                <a:gd name="connsiteX3" fmla="*/ 0 w 809881"/>
                <a:gd name="connsiteY3" fmla="*/ 301208 h 433539"/>
                <a:gd name="connsiteX4" fmla="*/ 415101 w 809881"/>
                <a:gd name="connsiteY4" fmla="*/ 301208 h 433539"/>
                <a:gd name="connsiteX5" fmla="*/ 716309 w 809881"/>
                <a:gd name="connsiteY5" fmla="*/ 0 h 433539"/>
                <a:gd name="connsiteX0" fmla="*/ 809881 w 809881"/>
                <a:gd name="connsiteY0" fmla="*/ 41184 h 381151"/>
                <a:gd name="connsiteX1" fmla="*/ 474456 w 809881"/>
                <a:gd name="connsiteY1" fmla="*/ 376609 h 381151"/>
                <a:gd name="connsiteX2" fmla="*/ 0 w 809881"/>
                <a:gd name="connsiteY2" fmla="*/ 381151 h 381151"/>
                <a:gd name="connsiteX3" fmla="*/ 0 w 809881"/>
                <a:gd name="connsiteY3" fmla="*/ 248820 h 381151"/>
                <a:gd name="connsiteX4" fmla="*/ 415101 w 809881"/>
                <a:gd name="connsiteY4" fmla="*/ 248820 h 381151"/>
                <a:gd name="connsiteX5" fmla="*/ 718690 w 809881"/>
                <a:gd name="connsiteY5" fmla="*/ 0 h 381151"/>
                <a:gd name="connsiteX0" fmla="*/ 809881 w 809881"/>
                <a:gd name="connsiteY0" fmla="*/ 41184 h 419251"/>
                <a:gd name="connsiteX1" fmla="*/ 474456 w 809881"/>
                <a:gd name="connsiteY1" fmla="*/ 376609 h 419251"/>
                <a:gd name="connsiteX2" fmla="*/ 4763 w 809881"/>
                <a:gd name="connsiteY2" fmla="*/ 419251 h 419251"/>
                <a:gd name="connsiteX3" fmla="*/ 0 w 809881"/>
                <a:gd name="connsiteY3" fmla="*/ 248820 h 419251"/>
                <a:gd name="connsiteX4" fmla="*/ 415101 w 809881"/>
                <a:gd name="connsiteY4" fmla="*/ 248820 h 419251"/>
                <a:gd name="connsiteX5" fmla="*/ 718690 w 809881"/>
                <a:gd name="connsiteY5" fmla="*/ 0 h 419251"/>
                <a:gd name="connsiteX0" fmla="*/ 795593 w 795593"/>
                <a:gd name="connsiteY0" fmla="*/ 48328 h 419251"/>
                <a:gd name="connsiteX1" fmla="*/ 474456 w 795593"/>
                <a:gd name="connsiteY1" fmla="*/ 376609 h 419251"/>
                <a:gd name="connsiteX2" fmla="*/ 4763 w 795593"/>
                <a:gd name="connsiteY2" fmla="*/ 419251 h 419251"/>
                <a:gd name="connsiteX3" fmla="*/ 0 w 795593"/>
                <a:gd name="connsiteY3" fmla="*/ 248820 h 419251"/>
                <a:gd name="connsiteX4" fmla="*/ 415101 w 795593"/>
                <a:gd name="connsiteY4" fmla="*/ 248820 h 419251"/>
                <a:gd name="connsiteX5" fmla="*/ 718690 w 795593"/>
                <a:gd name="connsiteY5" fmla="*/ 0 h 41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5593" h="419251">
                  <a:moveTo>
                    <a:pt x="795593" y="48328"/>
                  </a:moveTo>
                  <a:lnTo>
                    <a:pt x="474456" y="376609"/>
                  </a:lnTo>
                  <a:lnTo>
                    <a:pt x="4763" y="419251"/>
                  </a:lnTo>
                  <a:lnTo>
                    <a:pt x="0" y="248820"/>
                  </a:lnTo>
                  <a:lnTo>
                    <a:pt x="415101" y="248820"/>
                  </a:lnTo>
                  <a:lnTo>
                    <a:pt x="718690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A4719EC0-4D64-4122-8147-CD2BA0CB1549}"/>
                </a:ext>
              </a:extLst>
            </p:cNvPr>
            <p:cNvGrpSpPr/>
            <p:nvPr/>
          </p:nvGrpSpPr>
          <p:grpSpPr>
            <a:xfrm>
              <a:off x="7807707" y="386596"/>
              <a:ext cx="431275" cy="476030"/>
              <a:chOff x="1250047" y="386596"/>
              <a:chExt cx="431275" cy="476030"/>
            </a:xfrm>
          </p:grpSpPr>
          <p:sp>
            <p:nvSpPr>
              <p:cNvPr id="590" name="楕円 1">
                <a:extLst>
                  <a:ext uri="{FF2B5EF4-FFF2-40B4-BE49-F238E27FC236}">
                    <a16:creationId xmlns:a16="http://schemas.microsoft.com/office/drawing/2014/main" id="{3D88746E-AA80-4C31-B448-F15FBBC603D9}"/>
                  </a:ext>
                </a:extLst>
              </p:cNvPr>
              <p:cNvSpPr/>
              <p:nvPr/>
            </p:nvSpPr>
            <p:spPr>
              <a:xfrm>
                <a:off x="1614578" y="38659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1" name="楕円 1">
                <a:extLst>
                  <a:ext uri="{FF2B5EF4-FFF2-40B4-BE49-F238E27FC236}">
                    <a16:creationId xmlns:a16="http://schemas.microsoft.com/office/drawing/2014/main" id="{90C074DD-C350-4035-B854-B372DB96E7A8}"/>
                  </a:ext>
                </a:extLst>
              </p:cNvPr>
              <p:cNvSpPr/>
              <p:nvPr/>
            </p:nvSpPr>
            <p:spPr>
              <a:xfrm>
                <a:off x="1250047" y="524386"/>
                <a:ext cx="66744" cy="108927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楕円 1">
                <a:extLst>
                  <a:ext uri="{FF2B5EF4-FFF2-40B4-BE49-F238E27FC236}">
                    <a16:creationId xmlns:a16="http://schemas.microsoft.com/office/drawing/2014/main" id="{85F6F67C-F005-4B06-88AE-94AEEA3D4FCD}"/>
                  </a:ext>
                </a:extLst>
              </p:cNvPr>
              <p:cNvSpPr/>
              <p:nvPr/>
            </p:nvSpPr>
            <p:spPr>
              <a:xfrm>
                <a:off x="1633628" y="729497"/>
                <a:ext cx="45719" cy="74614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3" name="楕円 1">
                <a:extLst>
                  <a:ext uri="{FF2B5EF4-FFF2-40B4-BE49-F238E27FC236}">
                    <a16:creationId xmlns:a16="http://schemas.microsoft.com/office/drawing/2014/main" id="{A2EAA9D3-862C-4520-B629-D26DDE5AFA0C}"/>
                  </a:ext>
                </a:extLst>
              </p:cNvPr>
              <p:cNvSpPr/>
              <p:nvPr/>
            </p:nvSpPr>
            <p:spPr>
              <a:xfrm>
                <a:off x="1325240" y="781884"/>
                <a:ext cx="49474" cy="80742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88" name="フリーフォーム 420">
              <a:extLst>
                <a:ext uri="{FF2B5EF4-FFF2-40B4-BE49-F238E27FC236}">
                  <a16:creationId xmlns:a16="http://schemas.microsoft.com/office/drawing/2014/main" id="{A84413E1-1496-4AB9-AF07-2A819A1E3C71}"/>
                </a:ext>
              </a:extLst>
            </p:cNvPr>
            <p:cNvSpPr/>
            <p:nvPr/>
          </p:nvSpPr>
          <p:spPr>
            <a:xfrm flipH="1">
              <a:off x="8357100" y="2527387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9" name="フリーフォーム 423">
              <a:extLst>
                <a:ext uri="{FF2B5EF4-FFF2-40B4-BE49-F238E27FC236}">
                  <a16:creationId xmlns:a16="http://schemas.microsoft.com/office/drawing/2014/main" id="{DE97A1BC-6550-4A5D-93C4-64093F5AF40F}"/>
                </a:ext>
              </a:extLst>
            </p:cNvPr>
            <p:cNvSpPr/>
            <p:nvPr/>
          </p:nvSpPr>
          <p:spPr>
            <a:xfrm>
              <a:off x="7484746" y="2527387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pptx886_持ち上げる、支えるポーズのビジネスウーマン</dc:title>
  <dc:subject>pptx886_持ち上げる、支えるポーズのビジネスウーマン</dc:subject>
  <dc:creator>digipot.net</dc:creator>
  <cp:revision>1</cp:revision>
  <dcterms:created xsi:type="dcterms:W3CDTF">2018-05-20T00:31:01Z</dcterms:created>
  <dcterms:modified xsi:type="dcterms:W3CDTF">2018-11-16T00:02:18Z</dcterms:modified>
  <cp:version>1</cp:version>
</cp:coreProperties>
</file>